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71" r:id="rId6"/>
  </p:sldMasterIdLst>
  <p:notesMasterIdLst>
    <p:notesMasterId r:id="rId20"/>
  </p:notesMasterIdLst>
  <p:sldIdLst>
    <p:sldId id="256" r:id="rId7"/>
    <p:sldId id="259" r:id="rId8"/>
    <p:sldId id="265" r:id="rId9"/>
    <p:sldId id="293" r:id="rId10"/>
    <p:sldId id="266" r:id="rId11"/>
    <p:sldId id="264" r:id="rId12"/>
    <p:sldId id="287" r:id="rId13"/>
    <p:sldId id="290" r:id="rId14"/>
    <p:sldId id="291" r:id="rId15"/>
    <p:sldId id="281" r:id="rId16"/>
    <p:sldId id="282" r:id="rId17"/>
    <p:sldId id="274" r:id="rId18"/>
    <p:sldId id="275"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53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ry, Mark" userId="89a4643a-c4e3-410e-8eac-c240861e9d47" providerId="ADAL" clId="{C22D8431-62F1-4933-A990-3B79D21E6F0A}"/>
    <pc:docChg chg="undo redo custSel addSld delSld modSld sldOrd modNotesMaster">
      <pc:chgData name="Berry, Mark" userId="89a4643a-c4e3-410e-8eac-c240861e9d47" providerId="ADAL" clId="{C22D8431-62F1-4933-A990-3B79D21E6F0A}" dt="2023-01-19T14:50:35.156" v="2540" actId="14100"/>
      <pc:docMkLst>
        <pc:docMk/>
      </pc:docMkLst>
      <pc:sldChg chg="modSp mod">
        <pc:chgData name="Berry, Mark" userId="89a4643a-c4e3-410e-8eac-c240861e9d47" providerId="ADAL" clId="{C22D8431-62F1-4933-A990-3B79D21E6F0A}" dt="2023-01-18T20:27:21.507" v="2101" actId="20577"/>
        <pc:sldMkLst>
          <pc:docMk/>
          <pc:sldMk cId="3933958847" sldId="256"/>
        </pc:sldMkLst>
        <pc:spChg chg="mod">
          <ac:chgData name="Berry, Mark" userId="89a4643a-c4e3-410e-8eac-c240861e9d47" providerId="ADAL" clId="{C22D8431-62F1-4933-A990-3B79D21E6F0A}" dt="2023-01-18T20:27:21.507" v="2101" actId="20577"/>
          <ac:spMkLst>
            <pc:docMk/>
            <pc:sldMk cId="3933958847" sldId="256"/>
            <ac:spMk id="3" creationId="{132A3D5C-74EA-4C0E-BA49-CE7997C51791}"/>
          </ac:spMkLst>
        </pc:spChg>
      </pc:sldChg>
      <pc:sldChg chg="ord">
        <pc:chgData name="Berry, Mark" userId="89a4643a-c4e3-410e-8eac-c240861e9d47" providerId="ADAL" clId="{C22D8431-62F1-4933-A990-3B79D21E6F0A}" dt="2023-01-18T20:39:29.859" v="2222"/>
        <pc:sldMkLst>
          <pc:docMk/>
          <pc:sldMk cId="3068518939" sldId="259"/>
        </pc:sldMkLst>
      </pc:sldChg>
      <pc:sldChg chg="modSp mod">
        <pc:chgData name="Berry, Mark" userId="89a4643a-c4e3-410e-8eac-c240861e9d47" providerId="ADAL" clId="{C22D8431-62F1-4933-A990-3B79D21E6F0A}" dt="2023-01-18T16:30:52.911" v="31" actId="115"/>
        <pc:sldMkLst>
          <pc:docMk/>
          <pc:sldMk cId="438676793" sldId="264"/>
        </pc:sldMkLst>
        <pc:spChg chg="mod">
          <ac:chgData name="Berry, Mark" userId="89a4643a-c4e3-410e-8eac-c240861e9d47" providerId="ADAL" clId="{C22D8431-62F1-4933-A990-3B79D21E6F0A}" dt="2023-01-18T16:30:52.911" v="31" actId="115"/>
          <ac:spMkLst>
            <pc:docMk/>
            <pc:sldMk cId="438676793" sldId="264"/>
            <ac:spMk id="3" creationId="{00000000-0000-0000-0000-000000000000}"/>
          </ac:spMkLst>
        </pc:spChg>
      </pc:sldChg>
      <pc:sldChg chg="modSp mod">
        <pc:chgData name="Berry, Mark" userId="89a4643a-c4e3-410e-8eac-c240861e9d47" providerId="ADAL" clId="{C22D8431-62F1-4933-A990-3B79D21E6F0A}" dt="2023-01-18T20:29:25.139" v="2112" actId="20577"/>
        <pc:sldMkLst>
          <pc:docMk/>
          <pc:sldMk cId="2946507350" sldId="265"/>
        </pc:sldMkLst>
        <pc:spChg chg="mod">
          <ac:chgData name="Berry, Mark" userId="89a4643a-c4e3-410e-8eac-c240861e9d47" providerId="ADAL" clId="{C22D8431-62F1-4933-A990-3B79D21E6F0A}" dt="2023-01-18T20:29:25.139" v="2112" actId="20577"/>
          <ac:spMkLst>
            <pc:docMk/>
            <pc:sldMk cId="2946507350" sldId="265"/>
            <ac:spMk id="3" creationId="{00000000-0000-0000-0000-000000000000}"/>
          </ac:spMkLst>
        </pc:spChg>
      </pc:sldChg>
      <pc:sldChg chg="modSp mod">
        <pc:chgData name="Berry, Mark" userId="89a4643a-c4e3-410e-8eac-c240861e9d47" providerId="ADAL" clId="{C22D8431-62F1-4933-A990-3B79D21E6F0A}" dt="2023-01-19T12:38:45.580" v="2402" actId="6549"/>
        <pc:sldMkLst>
          <pc:docMk/>
          <pc:sldMk cId="3033898044" sldId="266"/>
        </pc:sldMkLst>
        <pc:spChg chg="mod">
          <ac:chgData name="Berry, Mark" userId="89a4643a-c4e3-410e-8eac-c240861e9d47" providerId="ADAL" clId="{C22D8431-62F1-4933-A990-3B79D21E6F0A}" dt="2023-01-19T12:38:45.580" v="2402" actId="6549"/>
          <ac:spMkLst>
            <pc:docMk/>
            <pc:sldMk cId="3033898044" sldId="266"/>
            <ac:spMk id="3" creationId="{00000000-0000-0000-0000-000000000000}"/>
          </ac:spMkLst>
        </pc:spChg>
      </pc:sldChg>
      <pc:sldChg chg="modSp mod">
        <pc:chgData name="Berry, Mark" userId="89a4643a-c4e3-410e-8eac-c240861e9d47" providerId="ADAL" clId="{C22D8431-62F1-4933-A990-3B79D21E6F0A}" dt="2023-01-18T19:26:41.765" v="1692" actId="20577"/>
        <pc:sldMkLst>
          <pc:docMk/>
          <pc:sldMk cId="3258453125" sldId="274"/>
        </pc:sldMkLst>
        <pc:spChg chg="mod">
          <ac:chgData name="Berry, Mark" userId="89a4643a-c4e3-410e-8eac-c240861e9d47" providerId="ADAL" clId="{C22D8431-62F1-4933-A990-3B79D21E6F0A}" dt="2023-01-18T19:26:41.765" v="1692" actId="20577"/>
          <ac:spMkLst>
            <pc:docMk/>
            <pc:sldMk cId="3258453125" sldId="274"/>
            <ac:spMk id="3" creationId="{00000000-0000-0000-0000-000000000000}"/>
          </ac:spMkLst>
        </pc:spChg>
      </pc:sldChg>
      <pc:sldChg chg="modSp mod">
        <pc:chgData name="Berry, Mark" userId="89a4643a-c4e3-410e-8eac-c240861e9d47" providerId="ADAL" clId="{C22D8431-62F1-4933-A990-3B79D21E6F0A}" dt="2023-01-18T20:01:24.982" v="1896" actId="20577"/>
        <pc:sldMkLst>
          <pc:docMk/>
          <pc:sldMk cId="4055579571" sldId="281"/>
        </pc:sldMkLst>
        <pc:spChg chg="mod">
          <ac:chgData name="Berry, Mark" userId="89a4643a-c4e3-410e-8eac-c240861e9d47" providerId="ADAL" clId="{C22D8431-62F1-4933-A990-3B79D21E6F0A}" dt="2023-01-18T20:01:24.982" v="1896" actId="20577"/>
          <ac:spMkLst>
            <pc:docMk/>
            <pc:sldMk cId="4055579571" sldId="281"/>
            <ac:spMk id="3" creationId="{00000000-0000-0000-0000-000000000000}"/>
          </ac:spMkLst>
        </pc:spChg>
      </pc:sldChg>
      <pc:sldChg chg="modSp mod">
        <pc:chgData name="Berry, Mark" userId="89a4643a-c4e3-410e-8eac-c240861e9d47" providerId="ADAL" clId="{C22D8431-62F1-4933-A990-3B79D21E6F0A}" dt="2023-01-18T16:00:59.772" v="1" actId="255"/>
        <pc:sldMkLst>
          <pc:docMk/>
          <pc:sldMk cId="1033282224" sldId="282"/>
        </pc:sldMkLst>
        <pc:spChg chg="mod">
          <ac:chgData name="Berry, Mark" userId="89a4643a-c4e3-410e-8eac-c240861e9d47" providerId="ADAL" clId="{C22D8431-62F1-4933-A990-3B79D21E6F0A}" dt="2023-01-18T16:00:59.772" v="1" actId="255"/>
          <ac:spMkLst>
            <pc:docMk/>
            <pc:sldMk cId="1033282224" sldId="282"/>
            <ac:spMk id="2" creationId="{00000000-0000-0000-0000-000000000000}"/>
          </ac:spMkLst>
        </pc:spChg>
      </pc:sldChg>
      <pc:sldChg chg="addSp modSp mod">
        <pc:chgData name="Berry, Mark" userId="89a4643a-c4e3-410e-8eac-c240861e9d47" providerId="ADAL" clId="{C22D8431-62F1-4933-A990-3B79D21E6F0A}" dt="2023-01-19T14:32:29.492" v="2443" actId="1076"/>
        <pc:sldMkLst>
          <pc:docMk/>
          <pc:sldMk cId="4230622197" sldId="287"/>
        </pc:sldMkLst>
        <pc:spChg chg="mod">
          <ac:chgData name="Berry, Mark" userId="89a4643a-c4e3-410e-8eac-c240861e9d47" providerId="ADAL" clId="{C22D8431-62F1-4933-A990-3B79D21E6F0A}" dt="2023-01-18T16:33:00.210" v="32" actId="1076"/>
          <ac:spMkLst>
            <pc:docMk/>
            <pc:sldMk cId="4230622197" sldId="287"/>
            <ac:spMk id="6" creationId="{6D8E2964-D9A5-4A16-8604-F04921C189EB}"/>
          </ac:spMkLst>
        </pc:spChg>
        <pc:spChg chg="add mod">
          <ac:chgData name="Berry, Mark" userId="89a4643a-c4e3-410e-8eac-c240861e9d47" providerId="ADAL" clId="{C22D8431-62F1-4933-A990-3B79D21E6F0A}" dt="2023-01-18T16:48:01.112" v="287" actId="207"/>
          <ac:spMkLst>
            <pc:docMk/>
            <pc:sldMk cId="4230622197" sldId="287"/>
            <ac:spMk id="7" creationId="{CEB2BB0E-384F-C5A7-9392-580C53E79C2F}"/>
          </ac:spMkLst>
        </pc:spChg>
        <pc:spChg chg="mod">
          <ac:chgData name="Berry, Mark" userId="89a4643a-c4e3-410e-8eac-c240861e9d47" providerId="ADAL" clId="{C22D8431-62F1-4933-A990-3B79D21E6F0A}" dt="2023-01-19T14:32:29.492" v="2443" actId="1076"/>
          <ac:spMkLst>
            <pc:docMk/>
            <pc:sldMk cId="4230622197" sldId="287"/>
            <ac:spMk id="16" creationId="{B6086B1F-4F6D-4493-AE84-2520E93642DE}"/>
          </ac:spMkLst>
        </pc:spChg>
        <pc:spChg chg="mod">
          <ac:chgData name="Berry, Mark" userId="89a4643a-c4e3-410e-8eac-c240861e9d47" providerId="ADAL" clId="{C22D8431-62F1-4933-A990-3B79D21E6F0A}" dt="2023-01-19T14:31:12.002" v="2436" actId="1076"/>
          <ac:spMkLst>
            <pc:docMk/>
            <pc:sldMk cId="4230622197" sldId="287"/>
            <ac:spMk id="17" creationId="{6A44816B-378D-41B5-84D7-39CECE2E452E}"/>
          </ac:spMkLst>
        </pc:spChg>
        <pc:spChg chg="mod">
          <ac:chgData name="Berry, Mark" userId="89a4643a-c4e3-410e-8eac-c240861e9d47" providerId="ADAL" clId="{C22D8431-62F1-4933-A990-3B79D21E6F0A}" dt="2023-01-19T14:32:14.923" v="2442" actId="1076"/>
          <ac:spMkLst>
            <pc:docMk/>
            <pc:sldMk cId="4230622197" sldId="287"/>
            <ac:spMk id="18" creationId="{2EFC63F8-23B1-4F22-9868-15EB446170F3}"/>
          </ac:spMkLst>
        </pc:spChg>
        <pc:spChg chg="mod">
          <ac:chgData name="Berry, Mark" userId="89a4643a-c4e3-410e-8eac-c240861e9d47" providerId="ADAL" clId="{C22D8431-62F1-4933-A990-3B79D21E6F0A}" dt="2023-01-19T14:31:50.203" v="2441" actId="1076"/>
          <ac:spMkLst>
            <pc:docMk/>
            <pc:sldMk cId="4230622197" sldId="287"/>
            <ac:spMk id="20" creationId="{AA64E66E-DA3C-42CD-80D9-89BD3A8A401A}"/>
          </ac:spMkLst>
        </pc:spChg>
        <pc:spChg chg="mod">
          <ac:chgData name="Berry, Mark" userId="89a4643a-c4e3-410e-8eac-c240861e9d47" providerId="ADAL" clId="{C22D8431-62F1-4933-A990-3B79D21E6F0A}" dt="2023-01-19T14:31:22.392" v="2437" actId="1076"/>
          <ac:spMkLst>
            <pc:docMk/>
            <pc:sldMk cId="4230622197" sldId="287"/>
            <ac:spMk id="21" creationId="{F5A6A695-5271-4895-88EF-663A3F593E59}"/>
          </ac:spMkLst>
        </pc:spChg>
        <pc:spChg chg="mod">
          <ac:chgData name="Berry, Mark" userId="89a4643a-c4e3-410e-8eac-c240861e9d47" providerId="ADAL" clId="{C22D8431-62F1-4933-A990-3B79D21E6F0A}" dt="2023-01-19T14:30:57.673" v="2434" actId="1076"/>
          <ac:spMkLst>
            <pc:docMk/>
            <pc:sldMk cId="4230622197" sldId="287"/>
            <ac:spMk id="22" creationId="{93CA8393-83FA-4B7B-BF41-CB601BA16432}"/>
          </ac:spMkLst>
        </pc:spChg>
        <pc:spChg chg="mod">
          <ac:chgData name="Berry, Mark" userId="89a4643a-c4e3-410e-8eac-c240861e9d47" providerId="ADAL" clId="{C22D8431-62F1-4933-A990-3B79D21E6F0A}" dt="2023-01-19T14:31:39.392" v="2439" actId="1076"/>
          <ac:spMkLst>
            <pc:docMk/>
            <pc:sldMk cId="4230622197" sldId="287"/>
            <ac:spMk id="24" creationId="{3CD04606-2C05-4AC9-9F6C-C0E9EDF1BC26}"/>
          </ac:spMkLst>
        </pc:spChg>
        <pc:spChg chg="mod">
          <ac:chgData name="Berry, Mark" userId="89a4643a-c4e3-410e-8eac-c240861e9d47" providerId="ADAL" clId="{C22D8431-62F1-4933-A990-3B79D21E6F0A}" dt="2023-01-19T14:31:03.543" v="2435" actId="1076"/>
          <ac:spMkLst>
            <pc:docMk/>
            <pc:sldMk cId="4230622197" sldId="287"/>
            <ac:spMk id="25" creationId="{DA3309B0-9F41-47B2-8F25-109874864183}"/>
          </ac:spMkLst>
        </pc:spChg>
      </pc:sldChg>
      <pc:sldChg chg="modSp mod">
        <pc:chgData name="Berry, Mark" userId="89a4643a-c4e3-410e-8eac-c240861e9d47" providerId="ADAL" clId="{C22D8431-62F1-4933-A990-3B79D21E6F0A}" dt="2023-01-19T14:50:35.156" v="2540" actId="14100"/>
        <pc:sldMkLst>
          <pc:docMk/>
          <pc:sldMk cId="2970339285" sldId="290"/>
        </pc:sldMkLst>
        <pc:spChg chg="mod">
          <ac:chgData name="Berry, Mark" userId="89a4643a-c4e3-410e-8eac-c240861e9d47" providerId="ADAL" clId="{C22D8431-62F1-4933-A990-3B79D21E6F0A}" dt="2023-01-19T14:40:00.509" v="2465" actId="20577"/>
          <ac:spMkLst>
            <pc:docMk/>
            <pc:sldMk cId="2970339285" sldId="290"/>
            <ac:spMk id="33" creationId="{5EF251BE-2210-4018-A5B5-22C7E5B8C3DE}"/>
          </ac:spMkLst>
        </pc:spChg>
        <pc:spChg chg="mod">
          <ac:chgData name="Berry, Mark" userId="89a4643a-c4e3-410e-8eac-c240861e9d47" providerId="ADAL" clId="{C22D8431-62F1-4933-A990-3B79D21E6F0A}" dt="2023-01-19T14:39:56.749" v="2462" actId="20577"/>
          <ac:spMkLst>
            <pc:docMk/>
            <pc:sldMk cId="2970339285" sldId="290"/>
            <ac:spMk id="39" creationId="{AF13AF4C-1B15-4E21-9913-7EFB3D2EE655}"/>
          </ac:spMkLst>
        </pc:spChg>
        <pc:spChg chg="mod">
          <ac:chgData name="Berry, Mark" userId="89a4643a-c4e3-410e-8eac-c240861e9d47" providerId="ADAL" clId="{C22D8431-62F1-4933-A990-3B79D21E6F0A}" dt="2023-01-19T14:39:53.779" v="2459" actId="20577"/>
          <ac:spMkLst>
            <pc:docMk/>
            <pc:sldMk cId="2970339285" sldId="290"/>
            <ac:spMk id="45" creationId="{244ECB52-1DA3-49B3-8122-7826629574F9}"/>
          </ac:spMkLst>
        </pc:spChg>
        <pc:spChg chg="mod">
          <ac:chgData name="Berry, Mark" userId="89a4643a-c4e3-410e-8eac-c240861e9d47" providerId="ADAL" clId="{C22D8431-62F1-4933-A990-3B79D21E6F0A}" dt="2023-01-19T14:36:11.648" v="2449" actId="1076"/>
          <ac:spMkLst>
            <pc:docMk/>
            <pc:sldMk cId="2970339285" sldId="290"/>
            <ac:spMk id="53" creationId="{7404CE4D-21E6-FA3E-BCF5-24DED242C5C1}"/>
          </ac:spMkLst>
        </pc:spChg>
        <pc:spChg chg="mod">
          <ac:chgData name="Berry, Mark" userId="89a4643a-c4e3-410e-8eac-c240861e9d47" providerId="ADAL" clId="{C22D8431-62F1-4933-A990-3B79D21E6F0A}" dt="2023-01-19T14:36:15.641" v="2450" actId="1076"/>
          <ac:spMkLst>
            <pc:docMk/>
            <pc:sldMk cId="2970339285" sldId="290"/>
            <ac:spMk id="55" creationId="{7DA8A1D6-7C2F-AEB5-5321-A3848AD1D517}"/>
          </ac:spMkLst>
        </pc:spChg>
        <pc:spChg chg="mod">
          <ac:chgData name="Berry, Mark" userId="89a4643a-c4e3-410e-8eac-c240861e9d47" providerId="ADAL" clId="{C22D8431-62F1-4933-A990-3B79D21E6F0A}" dt="2023-01-18T20:41:48.183" v="2234" actId="1076"/>
          <ac:spMkLst>
            <pc:docMk/>
            <pc:sldMk cId="2970339285" sldId="290"/>
            <ac:spMk id="66" creationId="{F57D3C79-2209-81AB-C17A-E27E837C932E}"/>
          </ac:spMkLst>
        </pc:spChg>
        <pc:spChg chg="mod">
          <ac:chgData name="Berry, Mark" userId="89a4643a-c4e3-410e-8eac-c240861e9d47" providerId="ADAL" clId="{C22D8431-62F1-4933-A990-3B79D21E6F0A}" dt="2023-01-18T20:41:56.026" v="2236" actId="122"/>
          <ac:spMkLst>
            <pc:docMk/>
            <pc:sldMk cId="2970339285" sldId="290"/>
            <ac:spMk id="72" creationId="{5A3F5D7E-9A0F-B1E1-3D46-30309F607FB2}"/>
          </ac:spMkLst>
        </pc:spChg>
        <pc:spChg chg="mod">
          <ac:chgData name="Berry, Mark" userId="89a4643a-c4e3-410e-8eac-c240861e9d47" providerId="ADAL" clId="{C22D8431-62F1-4933-A990-3B79D21E6F0A}" dt="2023-01-19T14:50:35.156" v="2540" actId="14100"/>
          <ac:spMkLst>
            <pc:docMk/>
            <pc:sldMk cId="2970339285" sldId="290"/>
            <ac:spMk id="81" creationId="{0811AFF1-E206-907A-24E1-95D907BA3D03}"/>
          </ac:spMkLst>
        </pc:spChg>
        <pc:spChg chg="mod">
          <ac:chgData name="Berry, Mark" userId="89a4643a-c4e3-410e-8eac-c240861e9d47" providerId="ADAL" clId="{C22D8431-62F1-4933-A990-3B79D21E6F0A}" dt="2023-01-19T14:39:50.828" v="2456" actId="20577"/>
          <ac:spMkLst>
            <pc:docMk/>
            <pc:sldMk cId="2970339285" sldId="290"/>
            <ac:spMk id="85" creationId="{936A8164-ED3D-4305-A24D-B9365E626A25}"/>
          </ac:spMkLst>
        </pc:spChg>
        <pc:spChg chg="mod">
          <ac:chgData name="Berry, Mark" userId="89a4643a-c4e3-410e-8eac-c240861e9d47" providerId="ADAL" clId="{C22D8431-62F1-4933-A990-3B79D21E6F0A}" dt="2023-01-19T14:49:10.269" v="2532" actId="20577"/>
          <ac:spMkLst>
            <pc:docMk/>
            <pc:sldMk cId="2970339285" sldId="290"/>
            <ac:spMk id="93" creationId="{1D986849-1417-CC31-73C0-9A53C054BAF3}"/>
          </ac:spMkLst>
        </pc:spChg>
      </pc:sldChg>
      <pc:sldChg chg="modSp mod">
        <pc:chgData name="Berry, Mark" userId="89a4643a-c4e3-410e-8eac-c240861e9d47" providerId="ADAL" clId="{C22D8431-62F1-4933-A990-3B79D21E6F0A}" dt="2023-01-19T14:48:24.198" v="2529" actId="20577"/>
        <pc:sldMkLst>
          <pc:docMk/>
          <pc:sldMk cId="2902469818" sldId="291"/>
        </pc:sldMkLst>
        <pc:spChg chg="mod">
          <ac:chgData name="Berry, Mark" userId="89a4643a-c4e3-410e-8eac-c240861e9d47" providerId="ADAL" clId="{C22D8431-62F1-4933-A990-3B79D21E6F0A}" dt="2023-01-18T20:42:52.262" v="2243" actId="1076"/>
          <ac:spMkLst>
            <pc:docMk/>
            <pc:sldMk cId="2902469818" sldId="291"/>
            <ac:spMk id="7" creationId="{C86F1EE0-5AFC-E0E9-663F-8C4375953DEF}"/>
          </ac:spMkLst>
        </pc:spChg>
        <pc:spChg chg="mod">
          <ac:chgData name="Berry, Mark" userId="89a4643a-c4e3-410e-8eac-c240861e9d47" providerId="ADAL" clId="{C22D8431-62F1-4933-A990-3B79D21E6F0A}" dt="2023-01-18T21:06:24.159" v="2395" actId="120"/>
          <ac:spMkLst>
            <pc:docMk/>
            <pc:sldMk cId="2902469818" sldId="291"/>
            <ac:spMk id="16" creationId="{121008E6-7867-3ED9-49A5-922C2F8509F2}"/>
          </ac:spMkLst>
        </pc:spChg>
        <pc:spChg chg="mod">
          <ac:chgData name="Berry, Mark" userId="89a4643a-c4e3-410e-8eac-c240861e9d47" providerId="ADAL" clId="{C22D8431-62F1-4933-A990-3B79D21E6F0A}" dt="2023-01-18T20:43:38.677" v="2247" actId="1076"/>
          <ac:spMkLst>
            <pc:docMk/>
            <pc:sldMk cId="2902469818" sldId="291"/>
            <ac:spMk id="17" creationId="{660DE9F4-4618-07E7-9BC4-42FE898023A1}"/>
          </ac:spMkLst>
        </pc:spChg>
        <pc:spChg chg="mod">
          <ac:chgData name="Berry, Mark" userId="89a4643a-c4e3-410e-8eac-c240861e9d47" providerId="ADAL" clId="{C22D8431-62F1-4933-A990-3B79D21E6F0A}" dt="2023-01-19T14:48:24.198" v="2529" actId="20577"/>
          <ac:spMkLst>
            <pc:docMk/>
            <pc:sldMk cId="2902469818" sldId="291"/>
            <ac:spMk id="23" creationId="{3B1F86B6-AA25-0CCC-51D3-AD2EECA02E35}"/>
          </ac:spMkLst>
        </pc:spChg>
        <pc:spChg chg="mod">
          <ac:chgData name="Berry, Mark" userId="89a4643a-c4e3-410e-8eac-c240861e9d47" providerId="ADAL" clId="{C22D8431-62F1-4933-A990-3B79D21E6F0A}" dt="2023-01-18T20:42:41.618" v="2242" actId="122"/>
          <ac:spMkLst>
            <pc:docMk/>
            <pc:sldMk cId="2902469818" sldId="291"/>
            <ac:spMk id="24" creationId="{03E7F058-AE95-B4C1-4553-63D53C88F32C}"/>
          </ac:spMkLst>
        </pc:spChg>
        <pc:spChg chg="mod">
          <ac:chgData name="Berry, Mark" userId="89a4643a-c4e3-410e-8eac-c240861e9d47" providerId="ADAL" clId="{C22D8431-62F1-4933-A990-3B79D21E6F0A}" dt="2023-01-19T14:48:02.528" v="2510" actId="113"/>
          <ac:spMkLst>
            <pc:docMk/>
            <pc:sldMk cId="2902469818" sldId="291"/>
            <ac:spMk id="25" creationId="{766E96A0-30DC-8BAC-D9D1-C31123407821}"/>
          </ac:spMkLst>
        </pc:spChg>
      </pc:sldChg>
      <pc:sldChg chg="modSp del mod ord">
        <pc:chgData name="Berry, Mark" userId="89a4643a-c4e3-410e-8eac-c240861e9d47" providerId="ADAL" clId="{C22D8431-62F1-4933-A990-3B79D21E6F0A}" dt="2023-01-19T14:16:12.366" v="2426" actId="2696"/>
        <pc:sldMkLst>
          <pc:docMk/>
          <pc:sldMk cId="1045690343" sldId="292"/>
        </pc:sldMkLst>
        <pc:spChg chg="mod">
          <ac:chgData name="Berry, Mark" userId="89a4643a-c4e3-410e-8eac-c240861e9d47" providerId="ADAL" clId="{C22D8431-62F1-4933-A990-3B79D21E6F0A}" dt="2023-01-19T14:13:42.505" v="2408" actId="20577"/>
          <ac:spMkLst>
            <pc:docMk/>
            <pc:sldMk cId="1045690343" sldId="292"/>
            <ac:spMk id="3" creationId="{00000000-0000-0000-0000-000000000000}"/>
          </ac:spMkLst>
        </pc:spChg>
      </pc:sldChg>
      <pc:sldChg chg="modSp add mod ord">
        <pc:chgData name="Berry, Mark" userId="89a4643a-c4e3-410e-8eac-c240861e9d47" providerId="ADAL" clId="{C22D8431-62F1-4933-A990-3B79D21E6F0A}" dt="2023-01-19T14:22:49.218" v="2433" actId="113"/>
        <pc:sldMkLst>
          <pc:docMk/>
          <pc:sldMk cId="3609881126" sldId="293"/>
        </pc:sldMkLst>
        <pc:spChg chg="mod">
          <ac:chgData name="Berry, Mark" userId="89a4643a-c4e3-410e-8eac-c240861e9d47" providerId="ADAL" clId="{C22D8431-62F1-4933-A990-3B79D21E6F0A}" dt="2023-01-19T14:22:49.218" v="2433" actId="113"/>
          <ac:spMkLst>
            <pc:docMk/>
            <pc:sldMk cId="3609881126" sldId="293"/>
            <ac:spMk id="3" creationId="{00000000-0000-0000-0000-000000000000}"/>
          </ac:spMkLst>
        </pc:spChg>
      </pc:sldChg>
      <pc:sldChg chg="add del">
        <pc:chgData name="Berry, Mark" userId="89a4643a-c4e3-410e-8eac-c240861e9d47" providerId="ADAL" clId="{C22D8431-62F1-4933-A990-3B79D21E6F0A}" dt="2023-01-19T14:16:18.392" v="2427" actId="2696"/>
        <pc:sldMkLst>
          <pc:docMk/>
          <pc:sldMk cId="398964486"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FE945611-D0E8-4897-8B5C-4AA1A5EC7C1F}" type="datetimeFigureOut">
              <a:rPr lang="en-US" smtClean="0"/>
              <a:t>1/19/2023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E0CA5160-32B3-45F0-BA49-DA8B4D486484}" type="slidenum">
              <a:rPr lang="en-US" smtClean="0"/>
              <a:t>‹#›</a:t>
            </a:fld>
            <a:endParaRPr lang="en-US"/>
          </a:p>
        </p:txBody>
      </p:sp>
    </p:spTree>
    <p:extLst>
      <p:ext uri="{BB962C8B-B14F-4D97-AF65-F5344CB8AC3E}">
        <p14:creationId xmlns:p14="http://schemas.microsoft.com/office/powerpoint/2010/main" val="49718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5503-BDEA-401D-9022-4306132A34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4717A-0CB7-409C-94BD-9D189E6157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B0A910-5B63-444E-AD9A-4F02C2DCF6E3}"/>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A2D6AF58-CD6B-4893-90ED-1DA7E338F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55A7A-392E-4176-A29C-E3BA3EFC3A88}"/>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46786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ED4-C52E-4FAF-AA6F-88272A20AA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5BFC43-DF46-4E08-8AA3-CC84B4F38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9F490-6AD9-4204-9238-2F0789760628}"/>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84F411CB-3C4C-4569-9468-1C0997C4F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AB157-DED0-4589-8590-A0477C351029}"/>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71564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65891-EE6B-4BCB-BC45-404F4CDC8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605A4-8A5F-400A-9B12-8765BC98D8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00B01-3583-4B09-81F8-DFF0ACD76039}"/>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A597261D-3405-421E-BF3F-56FD3CAB4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D5B4C-FAA9-453C-AEB1-ED238806038B}"/>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80845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7BCC2F-7D45-4F5B-B7B3-551FE4C081A4}" type="datetime1">
              <a:rPr lang="en-US" smtClean="0">
                <a:solidFill>
                  <a:prstClr val="black">
                    <a:tint val="75000"/>
                  </a:prstClr>
                </a:solidFill>
              </a:rPr>
              <a:pPr>
                <a:defRPr/>
              </a:pPr>
              <a:t>1/19/2023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DRAFT</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081DB-B98F-49DD-9D04-9C90B396C5C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00810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 Timeline">
    <p:spTree>
      <p:nvGrpSpPr>
        <p:cNvPr id="1" name=""/>
        <p:cNvGrpSpPr/>
        <p:nvPr/>
      </p:nvGrpSpPr>
      <p:grpSpPr>
        <a:xfrm>
          <a:off x="0" y="0"/>
          <a:ext cx="0" cy="0"/>
          <a:chOff x="0" y="0"/>
          <a:chExt cx="0" cy="0"/>
        </a:xfrm>
      </p:grpSpPr>
      <p:sp>
        <p:nvSpPr>
          <p:cNvPr id="18" name="Text Placeholder 48">
            <a:extLst>
              <a:ext uri="{FF2B5EF4-FFF2-40B4-BE49-F238E27FC236}">
                <a16:creationId xmlns:a16="http://schemas.microsoft.com/office/drawing/2014/main" id="{D127D48E-3E09-48C7-AB33-FBD643EFA52E}"/>
              </a:ext>
            </a:extLst>
          </p:cNvPr>
          <p:cNvSpPr>
            <a:spLocks noGrp="1"/>
          </p:cNvSpPr>
          <p:nvPr>
            <p:ph type="body" sz="quarter" idx="10" hasCustomPrompt="1"/>
          </p:nvPr>
        </p:nvSpPr>
        <p:spPr>
          <a:xfrm>
            <a:off x="1823914" y="4817717"/>
            <a:ext cx="1796396" cy="302186"/>
          </a:xfrm>
        </p:spPr>
        <p:txBody>
          <a:bodyPr>
            <a:noAutofit/>
          </a:bodyPr>
          <a:lstStyle>
            <a:lvl1pPr marL="0" indent="0">
              <a:buNone/>
              <a:defRPr sz="20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19" name="Text Placeholder 50">
            <a:extLst>
              <a:ext uri="{FF2B5EF4-FFF2-40B4-BE49-F238E27FC236}">
                <a16:creationId xmlns:a16="http://schemas.microsoft.com/office/drawing/2014/main" id="{A1B91BF4-B790-4F67-98EB-FE905527BFF8}"/>
              </a:ext>
            </a:extLst>
          </p:cNvPr>
          <p:cNvSpPr>
            <a:spLocks noGrp="1"/>
          </p:cNvSpPr>
          <p:nvPr>
            <p:ph type="body" sz="quarter" idx="11"/>
          </p:nvPr>
        </p:nvSpPr>
        <p:spPr>
          <a:xfrm>
            <a:off x="1823914"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0" name="Text Placeholder 48">
            <a:extLst>
              <a:ext uri="{FF2B5EF4-FFF2-40B4-BE49-F238E27FC236}">
                <a16:creationId xmlns:a16="http://schemas.microsoft.com/office/drawing/2014/main" id="{CCA5F33F-1634-427F-92BF-99A5ED52A4BA}"/>
              </a:ext>
            </a:extLst>
          </p:cNvPr>
          <p:cNvSpPr>
            <a:spLocks noGrp="1"/>
          </p:cNvSpPr>
          <p:nvPr>
            <p:ph type="body" sz="quarter" idx="12" hasCustomPrompt="1"/>
          </p:nvPr>
        </p:nvSpPr>
        <p:spPr>
          <a:xfrm>
            <a:off x="4134076" y="4817717"/>
            <a:ext cx="1796396" cy="302186"/>
          </a:xfrm>
        </p:spPr>
        <p:txBody>
          <a:bodyPr>
            <a:noAutofit/>
          </a:bodyPr>
          <a:lstStyle>
            <a:lvl1pPr marL="0" indent="0">
              <a:buNone/>
              <a:defRPr sz="20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1" name="Text Placeholder 50">
            <a:extLst>
              <a:ext uri="{FF2B5EF4-FFF2-40B4-BE49-F238E27FC236}">
                <a16:creationId xmlns:a16="http://schemas.microsoft.com/office/drawing/2014/main" id="{084F28D2-C99C-44DC-95CF-A18847F3B61F}"/>
              </a:ext>
            </a:extLst>
          </p:cNvPr>
          <p:cNvSpPr>
            <a:spLocks noGrp="1"/>
          </p:cNvSpPr>
          <p:nvPr>
            <p:ph type="body" sz="quarter" idx="13"/>
          </p:nvPr>
        </p:nvSpPr>
        <p:spPr>
          <a:xfrm>
            <a:off x="4134076"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2" name="Text Placeholder 48">
            <a:extLst>
              <a:ext uri="{FF2B5EF4-FFF2-40B4-BE49-F238E27FC236}">
                <a16:creationId xmlns:a16="http://schemas.microsoft.com/office/drawing/2014/main" id="{2402522A-E098-4FB5-B454-D6FC98D90CFE}"/>
              </a:ext>
            </a:extLst>
          </p:cNvPr>
          <p:cNvSpPr>
            <a:spLocks noGrp="1"/>
          </p:cNvSpPr>
          <p:nvPr>
            <p:ph type="body" sz="quarter" idx="14" hasCustomPrompt="1"/>
          </p:nvPr>
        </p:nvSpPr>
        <p:spPr>
          <a:xfrm>
            <a:off x="6444238" y="4817717"/>
            <a:ext cx="1796396" cy="302186"/>
          </a:xfrm>
        </p:spPr>
        <p:txBody>
          <a:bodyPr>
            <a:noAutofit/>
          </a:bodyPr>
          <a:lstStyle>
            <a:lvl1pPr marL="0" indent="0">
              <a:buNone/>
              <a:defRPr sz="20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3" name="Text Placeholder 50">
            <a:extLst>
              <a:ext uri="{FF2B5EF4-FFF2-40B4-BE49-F238E27FC236}">
                <a16:creationId xmlns:a16="http://schemas.microsoft.com/office/drawing/2014/main" id="{18CF51EA-CDE2-4AA1-83CB-9DC6E212C336}"/>
              </a:ext>
            </a:extLst>
          </p:cNvPr>
          <p:cNvSpPr>
            <a:spLocks noGrp="1"/>
          </p:cNvSpPr>
          <p:nvPr>
            <p:ph type="body" sz="quarter" idx="15"/>
          </p:nvPr>
        </p:nvSpPr>
        <p:spPr>
          <a:xfrm>
            <a:off x="6444238"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4" name="Text Placeholder 48">
            <a:extLst>
              <a:ext uri="{FF2B5EF4-FFF2-40B4-BE49-F238E27FC236}">
                <a16:creationId xmlns:a16="http://schemas.microsoft.com/office/drawing/2014/main" id="{FE2BFCE7-D8D1-42B7-97F2-78B1D2CB5F8F}"/>
              </a:ext>
            </a:extLst>
          </p:cNvPr>
          <p:cNvSpPr>
            <a:spLocks noGrp="1"/>
          </p:cNvSpPr>
          <p:nvPr>
            <p:ph type="body" sz="quarter" idx="16" hasCustomPrompt="1"/>
          </p:nvPr>
        </p:nvSpPr>
        <p:spPr>
          <a:xfrm>
            <a:off x="8754400" y="4817717"/>
            <a:ext cx="1796396" cy="302186"/>
          </a:xfrm>
        </p:spPr>
        <p:txBody>
          <a:bodyPr>
            <a:noAutofit/>
          </a:bodyPr>
          <a:lstStyle>
            <a:lvl1pPr marL="0" indent="0">
              <a:buNone/>
              <a:defRPr sz="20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5" name="Text Placeholder 50">
            <a:extLst>
              <a:ext uri="{FF2B5EF4-FFF2-40B4-BE49-F238E27FC236}">
                <a16:creationId xmlns:a16="http://schemas.microsoft.com/office/drawing/2014/main" id="{0C4E8DE7-5691-4470-BC2C-F9F6532248C2}"/>
              </a:ext>
            </a:extLst>
          </p:cNvPr>
          <p:cNvSpPr>
            <a:spLocks noGrp="1"/>
          </p:cNvSpPr>
          <p:nvPr>
            <p:ph type="body" sz="quarter" idx="17"/>
          </p:nvPr>
        </p:nvSpPr>
        <p:spPr>
          <a:xfrm>
            <a:off x="8754400"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4" name="Title 3">
            <a:extLst>
              <a:ext uri="{FF2B5EF4-FFF2-40B4-BE49-F238E27FC236}">
                <a16:creationId xmlns:a16="http://schemas.microsoft.com/office/drawing/2014/main" id="{AFBC6ED5-DBEC-4BA5-9BFE-9A5E0ED8D8C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1943989"/>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riple Timeline">
    <p:spTree>
      <p:nvGrpSpPr>
        <p:cNvPr id="1" name=""/>
        <p:cNvGrpSpPr/>
        <p:nvPr/>
      </p:nvGrpSpPr>
      <p:grpSpPr>
        <a:xfrm>
          <a:off x="0" y="0"/>
          <a:ext cx="0" cy="0"/>
          <a:chOff x="0" y="0"/>
          <a:chExt cx="0" cy="0"/>
        </a:xfrm>
      </p:grpSpPr>
      <p:sp>
        <p:nvSpPr>
          <p:cNvPr id="49" name="Text Placeholder 48">
            <a:extLst>
              <a:ext uri="{FF2B5EF4-FFF2-40B4-BE49-F238E27FC236}">
                <a16:creationId xmlns:a16="http://schemas.microsoft.com/office/drawing/2014/main" id="{14742123-85C4-4775-80AC-721BD7C16285}"/>
              </a:ext>
            </a:extLst>
          </p:cNvPr>
          <p:cNvSpPr>
            <a:spLocks noGrp="1"/>
          </p:cNvSpPr>
          <p:nvPr>
            <p:ph type="body" sz="quarter" idx="10" hasCustomPrompt="1"/>
          </p:nvPr>
        </p:nvSpPr>
        <p:spPr>
          <a:xfrm>
            <a:off x="158006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1" name="Text Placeholder 50">
            <a:extLst>
              <a:ext uri="{FF2B5EF4-FFF2-40B4-BE49-F238E27FC236}">
                <a16:creationId xmlns:a16="http://schemas.microsoft.com/office/drawing/2014/main" id="{E1001174-581F-41A6-864B-D3BE932C2E47}"/>
              </a:ext>
            </a:extLst>
          </p:cNvPr>
          <p:cNvSpPr>
            <a:spLocks noGrp="1"/>
          </p:cNvSpPr>
          <p:nvPr>
            <p:ph type="body" sz="quarter" idx="11"/>
          </p:nvPr>
        </p:nvSpPr>
        <p:spPr>
          <a:xfrm>
            <a:off x="158006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2" name="Text Placeholder 48">
            <a:extLst>
              <a:ext uri="{FF2B5EF4-FFF2-40B4-BE49-F238E27FC236}">
                <a16:creationId xmlns:a16="http://schemas.microsoft.com/office/drawing/2014/main" id="{2B649793-2AFC-43EE-8172-0EAB326F1130}"/>
              </a:ext>
            </a:extLst>
          </p:cNvPr>
          <p:cNvSpPr>
            <a:spLocks noGrp="1"/>
          </p:cNvSpPr>
          <p:nvPr>
            <p:ph type="body" sz="quarter" idx="12" hasCustomPrompt="1"/>
          </p:nvPr>
        </p:nvSpPr>
        <p:spPr>
          <a:xfrm>
            <a:off x="567454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3" name="Text Placeholder 50">
            <a:extLst>
              <a:ext uri="{FF2B5EF4-FFF2-40B4-BE49-F238E27FC236}">
                <a16:creationId xmlns:a16="http://schemas.microsoft.com/office/drawing/2014/main" id="{5B27745F-27CA-45D0-BE8E-A9C3B168F465}"/>
              </a:ext>
            </a:extLst>
          </p:cNvPr>
          <p:cNvSpPr>
            <a:spLocks noGrp="1"/>
          </p:cNvSpPr>
          <p:nvPr>
            <p:ph type="body" sz="quarter" idx="13"/>
          </p:nvPr>
        </p:nvSpPr>
        <p:spPr>
          <a:xfrm>
            <a:off x="567454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4" name="Text Placeholder 48">
            <a:extLst>
              <a:ext uri="{FF2B5EF4-FFF2-40B4-BE49-F238E27FC236}">
                <a16:creationId xmlns:a16="http://schemas.microsoft.com/office/drawing/2014/main" id="{58782C77-F426-4586-AF09-D07E1E8737F4}"/>
              </a:ext>
            </a:extLst>
          </p:cNvPr>
          <p:cNvSpPr>
            <a:spLocks noGrp="1"/>
          </p:cNvSpPr>
          <p:nvPr>
            <p:ph type="body" sz="quarter" idx="14" hasCustomPrompt="1"/>
          </p:nvPr>
        </p:nvSpPr>
        <p:spPr>
          <a:xfrm>
            <a:off x="969790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5" name="Text Placeholder 50">
            <a:extLst>
              <a:ext uri="{FF2B5EF4-FFF2-40B4-BE49-F238E27FC236}">
                <a16:creationId xmlns:a16="http://schemas.microsoft.com/office/drawing/2014/main" id="{E04DA729-6A59-4BC5-8955-DF4D12F1259F}"/>
              </a:ext>
            </a:extLst>
          </p:cNvPr>
          <p:cNvSpPr>
            <a:spLocks noGrp="1"/>
          </p:cNvSpPr>
          <p:nvPr>
            <p:ph type="body" sz="quarter" idx="15"/>
          </p:nvPr>
        </p:nvSpPr>
        <p:spPr>
          <a:xfrm>
            <a:off x="969790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6" name="Text Placeholder 48">
            <a:extLst>
              <a:ext uri="{FF2B5EF4-FFF2-40B4-BE49-F238E27FC236}">
                <a16:creationId xmlns:a16="http://schemas.microsoft.com/office/drawing/2014/main" id="{F6AF03D4-E441-4447-876C-A1B030223E2D}"/>
              </a:ext>
            </a:extLst>
          </p:cNvPr>
          <p:cNvSpPr>
            <a:spLocks noGrp="1"/>
          </p:cNvSpPr>
          <p:nvPr>
            <p:ph type="body" sz="quarter" idx="16" hasCustomPrompt="1"/>
          </p:nvPr>
        </p:nvSpPr>
        <p:spPr>
          <a:xfrm>
            <a:off x="158006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7" name="Text Placeholder 50">
            <a:extLst>
              <a:ext uri="{FF2B5EF4-FFF2-40B4-BE49-F238E27FC236}">
                <a16:creationId xmlns:a16="http://schemas.microsoft.com/office/drawing/2014/main" id="{679D428E-9700-4E19-8364-70006C3E765E}"/>
              </a:ext>
            </a:extLst>
          </p:cNvPr>
          <p:cNvSpPr>
            <a:spLocks noGrp="1"/>
          </p:cNvSpPr>
          <p:nvPr>
            <p:ph type="body" sz="quarter" idx="17"/>
          </p:nvPr>
        </p:nvSpPr>
        <p:spPr>
          <a:xfrm>
            <a:off x="158006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8" name="Text Placeholder 48">
            <a:extLst>
              <a:ext uri="{FF2B5EF4-FFF2-40B4-BE49-F238E27FC236}">
                <a16:creationId xmlns:a16="http://schemas.microsoft.com/office/drawing/2014/main" id="{5B64A0D9-EA5C-4EC1-981A-0FD223A62FB0}"/>
              </a:ext>
            </a:extLst>
          </p:cNvPr>
          <p:cNvSpPr>
            <a:spLocks noGrp="1"/>
          </p:cNvSpPr>
          <p:nvPr>
            <p:ph type="body" sz="quarter" idx="18" hasCustomPrompt="1"/>
          </p:nvPr>
        </p:nvSpPr>
        <p:spPr>
          <a:xfrm>
            <a:off x="567454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9" name="Text Placeholder 50">
            <a:extLst>
              <a:ext uri="{FF2B5EF4-FFF2-40B4-BE49-F238E27FC236}">
                <a16:creationId xmlns:a16="http://schemas.microsoft.com/office/drawing/2014/main" id="{7F9CD6F4-7AEE-42A4-B26D-96BE3E900368}"/>
              </a:ext>
            </a:extLst>
          </p:cNvPr>
          <p:cNvSpPr>
            <a:spLocks noGrp="1"/>
          </p:cNvSpPr>
          <p:nvPr>
            <p:ph type="body" sz="quarter" idx="19"/>
          </p:nvPr>
        </p:nvSpPr>
        <p:spPr>
          <a:xfrm>
            <a:off x="567454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0" name="Text Placeholder 48">
            <a:extLst>
              <a:ext uri="{FF2B5EF4-FFF2-40B4-BE49-F238E27FC236}">
                <a16:creationId xmlns:a16="http://schemas.microsoft.com/office/drawing/2014/main" id="{82EA5B58-66CC-4197-BAC3-D0A39558DB0F}"/>
              </a:ext>
            </a:extLst>
          </p:cNvPr>
          <p:cNvSpPr>
            <a:spLocks noGrp="1"/>
          </p:cNvSpPr>
          <p:nvPr>
            <p:ph type="body" sz="quarter" idx="20" hasCustomPrompt="1"/>
          </p:nvPr>
        </p:nvSpPr>
        <p:spPr>
          <a:xfrm>
            <a:off x="969790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1" name="Text Placeholder 50">
            <a:extLst>
              <a:ext uri="{FF2B5EF4-FFF2-40B4-BE49-F238E27FC236}">
                <a16:creationId xmlns:a16="http://schemas.microsoft.com/office/drawing/2014/main" id="{B76C47B4-A585-4CAC-933A-2E6D1938D171}"/>
              </a:ext>
            </a:extLst>
          </p:cNvPr>
          <p:cNvSpPr>
            <a:spLocks noGrp="1"/>
          </p:cNvSpPr>
          <p:nvPr>
            <p:ph type="body" sz="quarter" idx="21"/>
          </p:nvPr>
        </p:nvSpPr>
        <p:spPr>
          <a:xfrm>
            <a:off x="969790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2" name="Text Placeholder 48">
            <a:extLst>
              <a:ext uri="{FF2B5EF4-FFF2-40B4-BE49-F238E27FC236}">
                <a16:creationId xmlns:a16="http://schemas.microsoft.com/office/drawing/2014/main" id="{563D0C18-5125-4D0F-B46D-76AE182B3FA2}"/>
              </a:ext>
            </a:extLst>
          </p:cNvPr>
          <p:cNvSpPr>
            <a:spLocks noGrp="1"/>
          </p:cNvSpPr>
          <p:nvPr>
            <p:ph type="body" sz="quarter" idx="22" hasCustomPrompt="1"/>
          </p:nvPr>
        </p:nvSpPr>
        <p:spPr>
          <a:xfrm>
            <a:off x="158006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3" name="Text Placeholder 50">
            <a:extLst>
              <a:ext uri="{FF2B5EF4-FFF2-40B4-BE49-F238E27FC236}">
                <a16:creationId xmlns:a16="http://schemas.microsoft.com/office/drawing/2014/main" id="{10634501-CE83-42B9-8572-5C6B73710869}"/>
              </a:ext>
            </a:extLst>
          </p:cNvPr>
          <p:cNvSpPr>
            <a:spLocks noGrp="1"/>
          </p:cNvSpPr>
          <p:nvPr>
            <p:ph type="body" sz="quarter" idx="23"/>
          </p:nvPr>
        </p:nvSpPr>
        <p:spPr>
          <a:xfrm>
            <a:off x="158006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4" name="Text Placeholder 48">
            <a:extLst>
              <a:ext uri="{FF2B5EF4-FFF2-40B4-BE49-F238E27FC236}">
                <a16:creationId xmlns:a16="http://schemas.microsoft.com/office/drawing/2014/main" id="{54844B85-1B28-4340-AA8C-10A0C2A36C9E}"/>
              </a:ext>
            </a:extLst>
          </p:cNvPr>
          <p:cNvSpPr>
            <a:spLocks noGrp="1"/>
          </p:cNvSpPr>
          <p:nvPr>
            <p:ph type="body" sz="quarter" idx="24" hasCustomPrompt="1"/>
          </p:nvPr>
        </p:nvSpPr>
        <p:spPr>
          <a:xfrm>
            <a:off x="567454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5" name="Text Placeholder 50">
            <a:extLst>
              <a:ext uri="{FF2B5EF4-FFF2-40B4-BE49-F238E27FC236}">
                <a16:creationId xmlns:a16="http://schemas.microsoft.com/office/drawing/2014/main" id="{31BB84F0-3823-46DB-BCEF-5EF3F8E680CF}"/>
              </a:ext>
            </a:extLst>
          </p:cNvPr>
          <p:cNvSpPr>
            <a:spLocks noGrp="1"/>
          </p:cNvSpPr>
          <p:nvPr>
            <p:ph type="body" sz="quarter" idx="25"/>
          </p:nvPr>
        </p:nvSpPr>
        <p:spPr>
          <a:xfrm>
            <a:off x="567454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6" name="Text Placeholder 48">
            <a:extLst>
              <a:ext uri="{FF2B5EF4-FFF2-40B4-BE49-F238E27FC236}">
                <a16:creationId xmlns:a16="http://schemas.microsoft.com/office/drawing/2014/main" id="{D4D4EE7B-E029-47B3-BC18-D53E810711CE}"/>
              </a:ext>
            </a:extLst>
          </p:cNvPr>
          <p:cNvSpPr>
            <a:spLocks noGrp="1"/>
          </p:cNvSpPr>
          <p:nvPr>
            <p:ph type="body" sz="quarter" idx="26" hasCustomPrompt="1"/>
          </p:nvPr>
        </p:nvSpPr>
        <p:spPr>
          <a:xfrm>
            <a:off x="969790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7" name="Text Placeholder 50">
            <a:extLst>
              <a:ext uri="{FF2B5EF4-FFF2-40B4-BE49-F238E27FC236}">
                <a16:creationId xmlns:a16="http://schemas.microsoft.com/office/drawing/2014/main" id="{C088BE45-14DC-4551-A5FC-93D0BA991882}"/>
              </a:ext>
            </a:extLst>
          </p:cNvPr>
          <p:cNvSpPr>
            <a:spLocks noGrp="1"/>
          </p:cNvSpPr>
          <p:nvPr>
            <p:ph type="body" sz="quarter" idx="27"/>
          </p:nvPr>
        </p:nvSpPr>
        <p:spPr>
          <a:xfrm>
            <a:off x="969790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8" name="Text Placeholder 48">
            <a:extLst>
              <a:ext uri="{FF2B5EF4-FFF2-40B4-BE49-F238E27FC236}">
                <a16:creationId xmlns:a16="http://schemas.microsoft.com/office/drawing/2014/main" id="{120E072F-4FF5-422F-B7FD-BE3DF026010F}"/>
              </a:ext>
            </a:extLst>
          </p:cNvPr>
          <p:cNvSpPr>
            <a:spLocks noGrp="1"/>
          </p:cNvSpPr>
          <p:nvPr>
            <p:ph type="body" sz="quarter" idx="28" hasCustomPrompt="1"/>
          </p:nvPr>
        </p:nvSpPr>
        <p:spPr>
          <a:xfrm>
            <a:off x="158006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9" name="Text Placeholder 50">
            <a:extLst>
              <a:ext uri="{FF2B5EF4-FFF2-40B4-BE49-F238E27FC236}">
                <a16:creationId xmlns:a16="http://schemas.microsoft.com/office/drawing/2014/main" id="{E73E6162-F4E3-4F6D-BA12-6B5918E23B8E}"/>
              </a:ext>
            </a:extLst>
          </p:cNvPr>
          <p:cNvSpPr>
            <a:spLocks noGrp="1"/>
          </p:cNvSpPr>
          <p:nvPr>
            <p:ph type="body" sz="quarter" idx="29"/>
          </p:nvPr>
        </p:nvSpPr>
        <p:spPr>
          <a:xfrm>
            <a:off x="158006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70" name="Text Placeholder 48">
            <a:extLst>
              <a:ext uri="{FF2B5EF4-FFF2-40B4-BE49-F238E27FC236}">
                <a16:creationId xmlns:a16="http://schemas.microsoft.com/office/drawing/2014/main" id="{C9938F8E-67A2-401C-882C-ED04C7E5224B}"/>
              </a:ext>
            </a:extLst>
          </p:cNvPr>
          <p:cNvSpPr>
            <a:spLocks noGrp="1"/>
          </p:cNvSpPr>
          <p:nvPr>
            <p:ph type="body" sz="quarter" idx="30" hasCustomPrompt="1"/>
          </p:nvPr>
        </p:nvSpPr>
        <p:spPr>
          <a:xfrm>
            <a:off x="567454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71" name="Text Placeholder 50">
            <a:extLst>
              <a:ext uri="{FF2B5EF4-FFF2-40B4-BE49-F238E27FC236}">
                <a16:creationId xmlns:a16="http://schemas.microsoft.com/office/drawing/2014/main" id="{E683DBE3-DCA5-4538-A253-E60ED2C4B621}"/>
              </a:ext>
            </a:extLst>
          </p:cNvPr>
          <p:cNvSpPr>
            <a:spLocks noGrp="1"/>
          </p:cNvSpPr>
          <p:nvPr>
            <p:ph type="body" sz="quarter" idx="31"/>
          </p:nvPr>
        </p:nvSpPr>
        <p:spPr>
          <a:xfrm>
            <a:off x="567454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72" name="Text Placeholder 48">
            <a:extLst>
              <a:ext uri="{FF2B5EF4-FFF2-40B4-BE49-F238E27FC236}">
                <a16:creationId xmlns:a16="http://schemas.microsoft.com/office/drawing/2014/main" id="{6F8B9E2C-BE06-4536-A348-4640A2DA1BFC}"/>
              </a:ext>
            </a:extLst>
          </p:cNvPr>
          <p:cNvSpPr>
            <a:spLocks noGrp="1"/>
          </p:cNvSpPr>
          <p:nvPr>
            <p:ph type="body" sz="quarter" idx="32" hasCustomPrompt="1"/>
          </p:nvPr>
        </p:nvSpPr>
        <p:spPr>
          <a:xfrm>
            <a:off x="969790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73" name="Text Placeholder 50">
            <a:extLst>
              <a:ext uri="{FF2B5EF4-FFF2-40B4-BE49-F238E27FC236}">
                <a16:creationId xmlns:a16="http://schemas.microsoft.com/office/drawing/2014/main" id="{B9A57CE7-FAE2-490F-A8F8-402B5F3A7443}"/>
              </a:ext>
            </a:extLst>
          </p:cNvPr>
          <p:cNvSpPr>
            <a:spLocks noGrp="1"/>
          </p:cNvSpPr>
          <p:nvPr>
            <p:ph type="body" sz="quarter" idx="33"/>
          </p:nvPr>
        </p:nvSpPr>
        <p:spPr>
          <a:xfrm>
            <a:off x="969790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 name="Title 1">
            <a:extLst>
              <a:ext uri="{FF2B5EF4-FFF2-40B4-BE49-F238E27FC236}">
                <a16:creationId xmlns:a16="http://schemas.microsoft.com/office/drawing/2014/main" id="{AA611859-7CC8-480B-BA0E-18BB16B3047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13352147"/>
      </p:ext>
    </p:extLst>
  </p:cSld>
  <p:clrMapOvr>
    <a:masterClrMapping/>
  </p:clrMapOvr>
  <p:extLst>
    <p:ext uri="{DCECCB84-F9BA-43D5-87BE-67443E8EF086}">
      <p15:sldGuideLst xmlns:p15="http://schemas.microsoft.com/office/powerpoint/2012/main">
        <p15:guide id="1" pos="2544">
          <p15:clr>
            <a:srgbClr val="FBAE40"/>
          </p15:clr>
        </p15:guide>
        <p15:guide id="2" pos="5112">
          <p15:clr>
            <a:srgbClr val="FBAE40"/>
          </p15:clr>
        </p15:guide>
        <p15:guide id="4" pos="5256">
          <p15:clr>
            <a:srgbClr val="5ACBF0"/>
          </p15:clr>
        </p15:guide>
        <p15:guide id="5" pos="4968">
          <p15:clr>
            <a:srgbClr val="5ACBF0"/>
          </p15:clr>
        </p15:guide>
        <p15:guide id="6" pos="2688">
          <p15:clr>
            <a:srgbClr val="5ACBF0"/>
          </p15:clr>
        </p15:guide>
        <p15:guide id="7" pos="2400">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A956-F09E-4B2E-8256-513BC3A34C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85C3A-95BC-4E0B-87DC-7E6286A3BB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1B835-C2FA-4688-9AB0-2F6F4982C103}"/>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5CA90CAD-DB80-48A9-8770-03DD5CFAE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B5965-DDC4-4A4A-88C0-71E61F60A087}"/>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57615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B4BF-BD76-4BE3-A336-7C022B1EF0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B87DF3-769A-418A-988F-26F960DB15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B56FB-0A1F-4D28-B25A-061CE5400801}"/>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557B8548-4FE3-466A-BC73-A66143F854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82D7D-186C-400E-A236-BC36454508B4}"/>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8986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5490-3685-44BA-872F-3B924C3C9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1F06F6-B25E-45B8-9256-4DB1034F5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07B81F-A64E-4558-9A6C-7D2A69A5D6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88DF8D-34A0-4159-860D-F9DA051F2B87}"/>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6" name="Footer Placeholder 5">
            <a:extLst>
              <a:ext uri="{FF2B5EF4-FFF2-40B4-BE49-F238E27FC236}">
                <a16:creationId xmlns:a16="http://schemas.microsoft.com/office/drawing/2014/main" id="{5109B982-ED2A-4B70-BFD3-A186BCE45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BFE8F1-4574-4EE1-B36A-05D33A9DED2F}"/>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05950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2289-222E-4D15-BB74-AA0058D5ED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02B54C-E083-4C56-8FBB-A85A8C62E3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654801-C022-4F9F-9927-F8EB0D46B3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6FDBD9-496A-45D0-AF1C-794970246A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6A7E70-2287-42B1-B991-BB876CE440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0DA26A-E34C-4D1B-AE97-37EAA8940399}"/>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8" name="Footer Placeholder 7">
            <a:extLst>
              <a:ext uri="{FF2B5EF4-FFF2-40B4-BE49-F238E27FC236}">
                <a16:creationId xmlns:a16="http://schemas.microsoft.com/office/drawing/2014/main" id="{2237464B-594D-401B-91A5-8EF2DB60D9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71C5C2-50B3-4935-8297-504D5F92C79E}"/>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99639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C605-94D8-47AA-8C71-455907D0AF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E889D-ADD7-437F-AC35-5759FE74311C}"/>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4" name="Footer Placeholder 3">
            <a:extLst>
              <a:ext uri="{FF2B5EF4-FFF2-40B4-BE49-F238E27FC236}">
                <a16:creationId xmlns:a16="http://schemas.microsoft.com/office/drawing/2014/main" id="{56978BB6-DF24-49E0-87C6-ED19E64563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697E16-8B75-49AC-8D98-7D3367B81EEF}"/>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2737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3C931-6AF6-4F81-AE50-AFC0CBBCE4D7}"/>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3" name="Footer Placeholder 2">
            <a:extLst>
              <a:ext uri="{FF2B5EF4-FFF2-40B4-BE49-F238E27FC236}">
                <a16:creationId xmlns:a16="http://schemas.microsoft.com/office/drawing/2014/main" id="{29EF16C2-57FC-455A-99C7-D2F8AF1EAE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CD20D4-367A-4C95-81F1-37442D8C94F5}"/>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85722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7C47-F9D5-487C-B5E5-022D7D900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538772-0919-4725-823A-B9D293D06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5F1BC5-BB10-42AA-9122-5716AB277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5E95A-4CD7-41AB-9669-E11499E15187}"/>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6" name="Footer Placeholder 5">
            <a:extLst>
              <a:ext uri="{FF2B5EF4-FFF2-40B4-BE49-F238E27FC236}">
                <a16:creationId xmlns:a16="http://schemas.microsoft.com/office/drawing/2014/main" id="{3E35E432-43FD-4416-B104-6CB4EC4C7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DD23B-4E6E-4FCD-A06B-DF3AFEFB8DCE}"/>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66129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B77AC-7DCC-4996-89DD-F3BE0EA5C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EED024-88D9-46D2-8CCC-ABC0105D1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1B9C7F-761C-4AF0-8712-01F786036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D9EDA-AE4B-429A-89BE-3FD5997E887F}"/>
              </a:ext>
            </a:extLst>
          </p:cNvPr>
          <p:cNvSpPr>
            <a:spLocks noGrp="1"/>
          </p:cNvSpPr>
          <p:nvPr>
            <p:ph type="dt" sz="half" idx="10"/>
          </p:nvPr>
        </p:nvSpPr>
        <p:spPr/>
        <p:txBody>
          <a:bodyPr/>
          <a:lstStyle/>
          <a:p>
            <a:fld id="{4DBE592E-8CDD-4DFE-B1B8-5A3D34B74CBA}" type="datetimeFigureOut">
              <a:rPr lang="en-US" smtClean="0"/>
              <a:t>1/19/2023</a:t>
            </a:fld>
            <a:endParaRPr lang="en-US"/>
          </a:p>
        </p:txBody>
      </p:sp>
      <p:sp>
        <p:nvSpPr>
          <p:cNvPr id="6" name="Footer Placeholder 5">
            <a:extLst>
              <a:ext uri="{FF2B5EF4-FFF2-40B4-BE49-F238E27FC236}">
                <a16:creationId xmlns:a16="http://schemas.microsoft.com/office/drawing/2014/main" id="{2F63A34F-16D0-4A1C-8B0A-6EE5E9679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A693D-0845-4975-B1B2-61DB38F18797}"/>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33243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6EC9C-3008-4BEE-B571-4ED9891EF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D36D18-F77C-498A-B584-954C2D61E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20D28-91EE-4B6F-BBB2-DBA9BD3D58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E592E-8CDD-4DFE-B1B8-5A3D34B74CBA}" type="datetimeFigureOut">
              <a:rPr lang="en-US" smtClean="0"/>
              <a:t>1/19/2023</a:t>
            </a:fld>
            <a:endParaRPr lang="en-US"/>
          </a:p>
        </p:txBody>
      </p:sp>
      <p:sp>
        <p:nvSpPr>
          <p:cNvPr id="5" name="Footer Placeholder 4">
            <a:extLst>
              <a:ext uri="{FF2B5EF4-FFF2-40B4-BE49-F238E27FC236}">
                <a16:creationId xmlns:a16="http://schemas.microsoft.com/office/drawing/2014/main" id="{B758F5D8-97FA-4856-A6BA-0022CB630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D8D09A-80CB-433A-9DFB-49A5D57C9A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6DFEB-347C-45A1-A1D1-EE5267A66CD4}" type="slidenum">
              <a:rPr lang="en-US" smtClean="0"/>
              <a:t>‹#›</a:t>
            </a:fld>
            <a:endParaRPr lang="en-US"/>
          </a:p>
        </p:txBody>
      </p:sp>
    </p:spTree>
    <p:extLst>
      <p:ext uri="{BB962C8B-B14F-4D97-AF65-F5344CB8AC3E}">
        <p14:creationId xmlns:p14="http://schemas.microsoft.com/office/powerpoint/2010/main" val="162767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olor bands.jpg"/>
          <p:cNvPicPr>
            <a:picLocks noChangeAspect="1"/>
          </p:cNvPicPr>
          <p:nvPr userDrawn="1"/>
        </p:nvPicPr>
        <p:blipFill>
          <a:blip r:embed="rId5" cstate="print"/>
          <a:srcRect b="74805"/>
          <a:stretch>
            <a:fillRect/>
          </a:stretch>
        </p:blipFill>
        <p:spPr>
          <a:xfrm>
            <a:off x="0" y="0"/>
            <a:ext cx="12192000" cy="1055688"/>
          </a:xfrm>
          <a:prstGeom prst="rect">
            <a:avLst/>
          </a:prstGeom>
          <a:effectLst>
            <a:outerShdw blurRad="50800" dist="38100" dir="2700000" algn="tl" rotWithShape="0">
              <a:prstClr val="black">
                <a:alpha val="40000"/>
              </a:prstClr>
            </a:outerShdw>
          </a:effectLst>
        </p:spPr>
      </p:pic>
      <p:sp>
        <p:nvSpPr>
          <p:cNvPr id="1028" name="Text Placeholder 2"/>
          <p:cNvSpPr>
            <a:spLocks noGrp="1"/>
          </p:cNvSpPr>
          <p:nvPr>
            <p:ph type="body" idx="1"/>
          </p:nvPr>
        </p:nvSpPr>
        <p:spPr bwMode="auto">
          <a:xfrm>
            <a:off x="609600" y="1284288"/>
            <a:ext cx="10972800" cy="4525962"/>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8" descr="color bands.jpg"/>
          <p:cNvPicPr>
            <a:picLocks noChangeAspect="1"/>
          </p:cNvPicPr>
          <p:nvPr userDrawn="1"/>
        </p:nvPicPr>
        <p:blipFill>
          <a:blip r:embed="rId6" cstate="print"/>
          <a:srcRect t="93622"/>
          <a:stretch>
            <a:fillRect/>
          </a:stretch>
        </p:blipFill>
        <p:spPr bwMode="auto">
          <a:xfrm>
            <a:off x="0" y="6464301"/>
            <a:ext cx="12192000" cy="393700"/>
          </a:xfrm>
          <a:prstGeom prst="rect">
            <a:avLst/>
          </a:prstGeom>
          <a:noFill/>
          <a:ln w="9525">
            <a:noFill/>
            <a:miter lim="800000"/>
            <a:headEnd/>
            <a:tailEnd/>
          </a:ln>
        </p:spPr>
      </p:pic>
      <p:sp>
        <p:nvSpPr>
          <p:cNvPr id="4" name="Date Placeholder 3"/>
          <p:cNvSpPr>
            <a:spLocks noGrp="1"/>
          </p:cNvSpPr>
          <p:nvPr>
            <p:ph type="dt" sz="half" idx="2"/>
          </p:nvPr>
        </p:nvSpPr>
        <p:spPr>
          <a:xfrm>
            <a:off x="609600" y="6443665"/>
            <a:ext cx="2844800" cy="365125"/>
          </a:xfrm>
          <a:prstGeom prst="rect">
            <a:avLst/>
          </a:prstGeom>
        </p:spPr>
        <p:txBody>
          <a:bodyPr vert="horz" lIns="91429" tIns="45714" rIns="91429" bIns="45714" rtlCol="0" anchor="ctr"/>
          <a:lstStyle>
            <a:lvl1pPr algn="l" fontAlgn="auto">
              <a:spcBef>
                <a:spcPts val="0"/>
              </a:spcBef>
              <a:spcAft>
                <a:spcPts val="0"/>
              </a:spcAft>
              <a:defRPr sz="1200">
                <a:solidFill>
                  <a:schemeClr val="tx1">
                    <a:tint val="75000"/>
                  </a:schemeClr>
                </a:solidFill>
                <a:latin typeface="+mn-lt"/>
              </a:defRPr>
            </a:lvl1pPr>
          </a:lstStyle>
          <a:p>
            <a:pPr>
              <a:defRPr/>
            </a:pPr>
            <a:fld id="{E4555F76-E375-49A4-8C31-574DDE03CC48}" type="datetime1">
              <a:rPr lang="en-US" smtClean="0">
                <a:solidFill>
                  <a:prstClr val="black">
                    <a:tint val="75000"/>
                  </a:prstClr>
                </a:solidFill>
              </a:rPr>
              <a:pPr>
                <a:defRPr/>
              </a:pPr>
              <a:t>1/19/2023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443665"/>
            <a:ext cx="3860800" cy="365125"/>
          </a:xfrm>
          <a:prstGeom prst="rect">
            <a:avLst/>
          </a:prstGeom>
        </p:spPr>
        <p:txBody>
          <a:bodyPr vert="horz" lIns="91429" tIns="45714" rIns="91429" bIns="45714" rtlCol="0" anchor="ctr"/>
          <a:lstStyle>
            <a:lvl1pPr algn="ctr" fontAlgn="auto">
              <a:spcBef>
                <a:spcPts val="0"/>
              </a:spcBef>
              <a:spcAft>
                <a:spcPts val="0"/>
              </a:spcAft>
              <a:defRPr sz="2400">
                <a:solidFill>
                  <a:schemeClr val="tx1">
                    <a:tint val="75000"/>
                  </a:schemeClr>
                </a:solidFill>
                <a:latin typeface="+mn-lt"/>
              </a:defRPr>
            </a:lvl1pPr>
          </a:lstStyle>
          <a:p>
            <a:pPr>
              <a:defRPr/>
            </a:pPr>
            <a:r>
              <a:rPr lang="en-US">
                <a:solidFill>
                  <a:prstClr val="black">
                    <a:tint val="75000"/>
                  </a:prstClr>
                </a:solidFill>
              </a:rPr>
              <a:t>DRAFT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443665"/>
            <a:ext cx="2844800" cy="365125"/>
          </a:xfrm>
          <a:prstGeom prst="rect">
            <a:avLst/>
          </a:prstGeom>
        </p:spPr>
        <p:txBody>
          <a:bodyPr vert="horz" lIns="91429" tIns="45714" rIns="91429" bIns="45714" rtlCol="0" anchor="ctr"/>
          <a:lstStyle>
            <a:lvl1pPr algn="r" fontAlgn="auto">
              <a:spcBef>
                <a:spcPts val="0"/>
              </a:spcBef>
              <a:spcAft>
                <a:spcPts val="0"/>
              </a:spcAft>
              <a:defRPr sz="1200">
                <a:solidFill>
                  <a:schemeClr val="tx1">
                    <a:tint val="75000"/>
                  </a:schemeClr>
                </a:solidFill>
                <a:latin typeface="+mn-lt"/>
              </a:defRPr>
            </a:lvl1pPr>
          </a:lstStyle>
          <a:p>
            <a:pPr>
              <a:defRPr/>
            </a:pPr>
            <a:fld id="{DAAD3654-DDCE-48E2-9E87-B1354775FA1A}" type="slidenum">
              <a:rPr lang="en-US">
                <a:solidFill>
                  <a:prstClr val="black">
                    <a:tint val="75000"/>
                  </a:prstClr>
                </a:solidFill>
              </a:rPr>
              <a:pPr>
                <a:defRPr/>
              </a:pPr>
              <a:t>‹#›</a:t>
            </a:fld>
            <a:endParaRPr lang="en-US" dirty="0">
              <a:solidFill>
                <a:prstClr val="black">
                  <a:tint val="75000"/>
                </a:prstClr>
              </a:solidFill>
            </a:endParaRPr>
          </a:p>
        </p:txBody>
      </p:sp>
      <p:pic>
        <p:nvPicPr>
          <p:cNvPr id="9" name="Picture 8" descr="Final banner 2011.jpg"/>
          <p:cNvPicPr>
            <a:picLocks noChangeAspect="1"/>
          </p:cNvPicPr>
          <p:nvPr userDrawn="1"/>
        </p:nvPicPr>
        <p:blipFill rotWithShape="1">
          <a:blip r:embed="rId7" cstate="print"/>
          <a:srcRect l="83178" b="58862"/>
          <a:stretch/>
        </p:blipFill>
        <p:spPr>
          <a:xfrm>
            <a:off x="10141009" y="1"/>
            <a:ext cx="2050991" cy="681155"/>
          </a:xfrm>
          <a:prstGeom prst="rect">
            <a:avLst/>
          </a:prstGeom>
          <a:ln>
            <a:noFill/>
          </a:ln>
          <a:effectLst/>
        </p:spPr>
      </p:pic>
      <p:sp>
        <p:nvSpPr>
          <p:cNvPr id="1027" name="Title Placeholder 1"/>
          <p:cNvSpPr>
            <a:spLocks noGrp="1"/>
          </p:cNvSpPr>
          <p:nvPr>
            <p:ph type="title"/>
          </p:nvPr>
        </p:nvSpPr>
        <p:spPr bwMode="auto">
          <a:xfrm>
            <a:off x="609600" y="15877"/>
            <a:ext cx="10972800" cy="906463"/>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817861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hf hdr="0" ftr="0" dt="0"/>
  <p:txStyles>
    <p:titleStyle>
      <a:lvl1pPr algn="l" rtl="0" eaLnBrk="0" fontAlgn="base" hangingPunct="0">
        <a:spcBef>
          <a:spcPct val="0"/>
        </a:spcBef>
        <a:spcAft>
          <a:spcPct val="0"/>
        </a:spcAft>
        <a:defRPr sz="4000" b="1" kern="1200">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Calibri" pitchFamily="34" charset="0"/>
        </a:defRPr>
      </a:lvl2pPr>
      <a:lvl3pPr algn="l" rtl="0" eaLnBrk="0" fontAlgn="base" hangingPunct="0">
        <a:spcBef>
          <a:spcPct val="0"/>
        </a:spcBef>
        <a:spcAft>
          <a:spcPct val="0"/>
        </a:spcAft>
        <a:defRPr sz="4000" b="1">
          <a:solidFill>
            <a:schemeClr val="bg1"/>
          </a:solidFill>
          <a:latin typeface="Calibri" pitchFamily="34" charset="0"/>
        </a:defRPr>
      </a:lvl3pPr>
      <a:lvl4pPr algn="l" rtl="0" eaLnBrk="0" fontAlgn="base" hangingPunct="0">
        <a:spcBef>
          <a:spcPct val="0"/>
        </a:spcBef>
        <a:spcAft>
          <a:spcPct val="0"/>
        </a:spcAft>
        <a:defRPr sz="4000" b="1">
          <a:solidFill>
            <a:schemeClr val="bg1"/>
          </a:solidFill>
          <a:latin typeface="Calibri" pitchFamily="34" charset="0"/>
        </a:defRPr>
      </a:lvl4pPr>
      <a:lvl5pPr algn="l" rtl="0" eaLnBrk="0" fontAlgn="base" hangingPunct="0">
        <a:spcBef>
          <a:spcPct val="0"/>
        </a:spcBef>
        <a:spcAft>
          <a:spcPct val="0"/>
        </a:spcAft>
        <a:defRPr sz="4000" b="1">
          <a:solidFill>
            <a:schemeClr val="bg1"/>
          </a:solidFill>
          <a:latin typeface="Calibri" pitchFamily="34" charset="0"/>
        </a:defRPr>
      </a:lvl5pPr>
      <a:lvl6pPr marL="457146" algn="l" rtl="0" fontAlgn="base">
        <a:spcBef>
          <a:spcPct val="0"/>
        </a:spcBef>
        <a:spcAft>
          <a:spcPct val="0"/>
        </a:spcAft>
        <a:defRPr sz="4000" b="1">
          <a:solidFill>
            <a:schemeClr val="bg1"/>
          </a:solidFill>
          <a:latin typeface="Calibri" pitchFamily="34" charset="0"/>
        </a:defRPr>
      </a:lvl6pPr>
      <a:lvl7pPr marL="914293" algn="l" rtl="0" fontAlgn="base">
        <a:spcBef>
          <a:spcPct val="0"/>
        </a:spcBef>
        <a:spcAft>
          <a:spcPct val="0"/>
        </a:spcAft>
        <a:defRPr sz="4000" b="1">
          <a:solidFill>
            <a:schemeClr val="bg1"/>
          </a:solidFill>
          <a:latin typeface="Calibri" pitchFamily="34" charset="0"/>
        </a:defRPr>
      </a:lvl7pPr>
      <a:lvl8pPr marL="1371440" algn="l" rtl="0" fontAlgn="base">
        <a:spcBef>
          <a:spcPct val="0"/>
        </a:spcBef>
        <a:spcAft>
          <a:spcPct val="0"/>
        </a:spcAft>
        <a:defRPr sz="4000" b="1">
          <a:solidFill>
            <a:schemeClr val="bg1"/>
          </a:solidFill>
          <a:latin typeface="Calibri" pitchFamily="34" charset="0"/>
        </a:defRPr>
      </a:lvl8pPr>
      <a:lvl9pPr marL="1828586" algn="l" rtl="0" fontAlgn="base">
        <a:spcBef>
          <a:spcPct val="0"/>
        </a:spcBef>
        <a:spcAft>
          <a:spcPct val="0"/>
        </a:spcAft>
        <a:defRPr sz="4000" b="1">
          <a:solidFill>
            <a:schemeClr val="bg1"/>
          </a:solidFill>
          <a:latin typeface="Calibri" pitchFamily="34" charset="0"/>
        </a:defRPr>
      </a:lvl9pPr>
    </p:titleStyle>
    <p:bodyStyle>
      <a:lvl1pPr marL="342860" indent="-34286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pa.gov/amtic" TargetMode="External"/><Relationship Id="rId2" Type="http://schemas.openxmlformats.org/officeDocument/2006/relationships/hyperlink" Target="https://www.epa.gov/quality/agency-wide-quality-program-documents" TargetMode="External"/><Relationship Id="rId1" Type="http://schemas.openxmlformats.org/officeDocument/2006/relationships/slideLayout" Target="../slideLayouts/slideLayout12.xml"/><Relationship Id="rId5" Type="http://schemas.openxmlformats.org/officeDocument/2006/relationships/hyperlink" Target="https://www.epa.gov/sites/production/files/2020-10/documents/air_monitoring_qapp_guide_-_final.pdf" TargetMode="External"/><Relationship Id="rId4" Type="http://schemas.openxmlformats.org/officeDocument/2006/relationships/hyperlink" Target="https://www.epa.gov/sites/production/files/2020-10/documents/final_handbook_document_1_17.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epa.gov/amtic/ambient-air-monitoring-quality-assurance-newsletter"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mailto:Berry.mark@epa.gov" TargetMode="External"/><Relationship Id="rId2" Type="http://schemas.openxmlformats.org/officeDocument/2006/relationships/hyperlink" Target="mailto:Alexander.theresa@epa.gov" TargetMode="External"/><Relationship Id="rId1" Type="http://schemas.openxmlformats.org/officeDocument/2006/relationships/slideLayout" Target="../slideLayouts/slideLayout12.xml"/><Relationship Id="rId5" Type="http://schemas.openxmlformats.org/officeDocument/2006/relationships/hyperlink" Target="mailto:Jackson.Clarence@epa.gov" TargetMode="External"/><Relationship Id="rId4" Type="http://schemas.openxmlformats.org/officeDocument/2006/relationships/hyperlink" Target="mailto:Anderson.David@epa.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rsreports.congress.gov/product/pdf/RL/RL30853"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www.ecfr.gov/cgi-bin/retrieveECFR?gp=&amp;mc=true&amp;r=PART&amp;n=pt40.6.58#ap40.6.58.0000_0nbspnbspnbsp.a"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8" name="Rectangle 103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lue skies and field of daisies">
            <a:extLst>
              <a:ext uri="{FF2B5EF4-FFF2-40B4-BE49-F238E27FC236}">
                <a16:creationId xmlns:a16="http://schemas.microsoft.com/office/drawing/2014/main" id="{C245EA66-66D3-5F15-C434-20CA06998D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492" r="3978" b="-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9" name="Rectangle 103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95E53B-B327-4400-A08F-8B483ADE2918}"/>
              </a:ext>
            </a:extLst>
          </p:cNvPr>
          <p:cNvSpPr>
            <a:spLocks noGrp="1"/>
          </p:cNvSpPr>
          <p:nvPr>
            <p:ph type="ctrTitle"/>
          </p:nvPr>
        </p:nvSpPr>
        <p:spPr>
          <a:xfrm>
            <a:off x="371094" y="1161288"/>
            <a:ext cx="3438144" cy="1124712"/>
          </a:xfrm>
        </p:spPr>
        <p:txBody>
          <a:bodyPr vert="horz" lIns="91440" tIns="45720" rIns="91440" bIns="45720" rtlCol="0" anchor="b">
            <a:normAutofit fontScale="90000"/>
          </a:bodyPr>
          <a:lstStyle/>
          <a:p>
            <a:pPr algn="l"/>
            <a:r>
              <a:rPr lang="en-US" sz="2400" b="1" dirty="0"/>
              <a:t>EPA Region 6</a:t>
            </a:r>
            <a:br>
              <a:rPr lang="en-US" sz="2400" b="1" dirty="0"/>
            </a:br>
            <a:r>
              <a:rPr lang="en-US" sz="2400" b="1" dirty="0"/>
              <a:t>Air Monitoring and Grants Quality Assurance Program</a:t>
            </a:r>
            <a:br>
              <a:rPr lang="en-US" sz="2400" b="1" dirty="0"/>
            </a:br>
            <a:r>
              <a:rPr lang="en-US" sz="2400" b="1" dirty="0"/>
              <a:t>(R6-ARPM)</a:t>
            </a:r>
          </a:p>
        </p:txBody>
      </p:sp>
      <p:sp>
        <p:nvSpPr>
          <p:cNvPr id="1060" name="Rectangle 103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61" name="Rectangle 103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32A3D5C-74EA-4C0E-BA49-CE7997C51791}"/>
              </a:ext>
            </a:extLst>
          </p:cNvPr>
          <p:cNvSpPr>
            <a:spLocks noGrp="1"/>
          </p:cNvSpPr>
          <p:nvPr>
            <p:ph type="subTitle" idx="1"/>
          </p:nvPr>
        </p:nvSpPr>
        <p:spPr>
          <a:xfrm>
            <a:off x="371094" y="2718054"/>
            <a:ext cx="3438906" cy="3207258"/>
          </a:xfrm>
        </p:spPr>
        <p:txBody>
          <a:bodyPr vert="horz" lIns="91440" tIns="45720" rIns="91440" bIns="45720" rtlCol="0" anchor="t">
            <a:normAutofit/>
          </a:bodyPr>
          <a:lstStyle/>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b="1" u="sng" dirty="0"/>
          </a:p>
          <a:p>
            <a:pPr indent="-228600" algn="l">
              <a:buFont typeface="Arial" panose="020B0604020202020204" pitchFamily="34" charset="0"/>
              <a:buChar char="•"/>
            </a:pPr>
            <a:endParaRPr lang="en-US" sz="1700" b="1" u="sng" dirty="0"/>
          </a:p>
          <a:p>
            <a:pPr algn="l"/>
            <a:r>
              <a:rPr lang="en-US" sz="1700" b="1" u="sng" dirty="0"/>
              <a:t>By: Mark Berry, Environmental Engineer, QA Coordinator, DQM for ARD</a:t>
            </a:r>
          </a:p>
        </p:txBody>
      </p:sp>
    </p:spTree>
    <p:extLst>
      <p:ext uri="{BB962C8B-B14F-4D97-AF65-F5344CB8AC3E}">
        <p14:creationId xmlns:p14="http://schemas.microsoft.com/office/powerpoint/2010/main" val="3933958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7"/>
            <a:ext cx="9487301" cy="906463"/>
          </a:xfrm>
        </p:spPr>
        <p:txBody>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 (</a:t>
            </a:r>
            <a:r>
              <a:rPr lang="en-US" sz="2400" b="1" i="1" u="sng" dirty="0"/>
              <a:t>Resources)</a:t>
            </a:r>
            <a:endParaRPr lang="en-US" sz="2800" dirty="0"/>
          </a:p>
        </p:txBody>
      </p:sp>
      <p:sp>
        <p:nvSpPr>
          <p:cNvPr id="3" name="Content Placeholder 2"/>
          <p:cNvSpPr>
            <a:spLocks noGrp="1"/>
          </p:cNvSpPr>
          <p:nvPr>
            <p:ph idx="1"/>
          </p:nvPr>
        </p:nvSpPr>
        <p:spPr>
          <a:xfrm>
            <a:off x="609600" y="1284287"/>
            <a:ext cx="10972800" cy="4828645"/>
          </a:xfrm>
        </p:spPr>
        <p:txBody>
          <a:bodyPr/>
          <a:lstStyle/>
          <a:p>
            <a:pPr marL="0" indent="0">
              <a:buNone/>
            </a:pPr>
            <a:r>
              <a:rPr lang="en-US" sz="1600" b="1" dirty="0"/>
              <a:t>Agency Wide Quality Systems Documents </a:t>
            </a:r>
            <a:r>
              <a:rPr lang="en-US" sz="1600" dirty="0"/>
              <a:t>(Very General)                                                                    </a:t>
            </a:r>
            <a:r>
              <a:rPr lang="en-US" sz="1600" b="1" dirty="0">
                <a:hlinkClick r:id="rId2"/>
              </a:rPr>
              <a:t>https://www.epa.gov/quality/agency-wide-quality-program-documents</a:t>
            </a:r>
            <a:endParaRPr lang="en-US" sz="1600" b="1" dirty="0"/>
          </a:p>
          <a:p>
            <a:pPr marL="0" indent="0">
              <a:buNone/>
            </a:pPr>
            <a:endParaRPr lang="en-US" sz="1600" b="1" dirty="0"/>
          </a:p>
          <a:p>
            <a:pPr marL="0" indent="0">
              <a:buNone/>
            </a:pPr>
            <a:r>
              <a:rPr lang="en-US" sz="1600" b="1" dirty="0"/>
              <a:t>Ambient Monitoring Technology Information Center (AMTIC) </a:t>
            </a:r>
            <a:r>
              <a:rPr lang="en-US" sz="1600" dirty="0"/>
              <a:t>(Specific to Air Monitoring Programs) </a:t>
            </a:r>
            <a:r>
              <a:rPr lang="en-US" sz="1600" b="1" dirty="0"/>
              <a:t>       </a:t>
            </a:r>
            <a:r>
              <a:rPr lang="en-US" sz="1600" b="1" dirty="0">
                <a:hlinkClick r:id="rId3"/>
              </a:rPr>
              <a:t>https://www.epa.gov/amtic</a:t>
            </a:r>
            <a:endParaRPr lang="en-US" sz="1600" b="1" dirty="0"/>
          </a:p>
          <a:p>
            <a:pPr marL="0" indent="0">
              <a:buNone/>
            </a:pPr>
            <a:endParaRPr lang="en-US" sz="1600" b="1" dirty="0"/>
          </a:p>
          <a:p>
            <a:pPr marL="0" indent="0">
              <a:buNone/>
            </a:pPr>
            <a:r>
              <a:rPr lang="en-US" sz="1600" b="1" dirty="0"/>
              <a:t>QA Handbook Volume II - </a:t>
            </a:r>
            <a:r>
              <a:rPr lang="en-US" sz="1600" b="1" i="1" dirty="0"/>
              <a:t>Air Monitoring Handbook II</a:t>
            </a:r>
          </a:p>
          <a:p>
            <a:pPr marL="0" indent="0">
              <a:buNone/>
            </a:pPr>
            <a:r>
              <a:rPr lang="en-US" sz="1600" dirty="0"/>
              <a:t>Volume II is dedicated to the Ambient Air Quality Surveillance Program and the data collection activities inherent to that program. The Air Monitoring Handbook II is part of a quality management system designed to ensure that the Ambient Air Quality Surveillance Program: (1) provides data of sufficient quality to meet the program’s objectives, and (2) is implemented consistently across the Nation. The purpose of the Handbook is twofold </a:t>
            </a:r>
          </a:p>
          <a:p>
            <a:pPr marL="0" indent="0">
              <a:buNone/>
            </a:pPr>
            <a:r>
              <a:rPr lang="en-US" sz="1600" b="1" i="1" dirty="0">
                <a:hlinkClick r:id="rId4"/>
              </a:rPr>
              <a:t>Link: https://www.epa.gov/sites/production/files/2020-10/documents/final_handbook_document_1_17.pdf</a:t>
            </a:r>
            <a:endParaRPr lang="en-US" sz="1600" b="1" i="1" dirty="0"/>
          </a:p>
          <a:p>
            <a:pPr marL="0" indent="0">
              <a:buNone/>
            </a:pPr>
            <a:endParaRPr lang="en-US" sz="1600" b="1" dirty="0"/>
          </a:p>
          <a:p>
            <a:pPr marL="0" indent="0">
              <a:buNone/>
            </a:pPr>
            <a:r>
              <a:rPr lang="en-US" sz="1600" b="1" dirty="0"/>
              <a:t>Guide to Writing Quality Assurance Project Plans for Ambient Air Monitoring Networks </a:t>
            </a:r>
          </a:p>
          <a:p>
            <a:pPr marL="0" indent="0">
              <a:buNone/>
            </a:pPr>
            <a:r>
              <a:rPr lang="en-US" sz="1600" dirty="0"/>
              <a:t>A </a:t>
            </a:r>
            <a:r>
              <a:rPr lang="en-US" sz="1600" b="1" dirty="0"/>
              <a:t>Quality Assurance Project Plan</a:t>
            </a:r>
            <a:r>
              <a:rPr lang="en-US" sz="1600" dirty="0"/>
              <a:t>, or </a:t>
            </a:r>
            <a:r>
              <a:rPr lang="en-US" sz="1600" b="1" dirty="0"/>
              <a:t>QAPP</a:t>
            </a:r>
            <a:r>
              <a:rPr lang="en-US" sz="1600" dirty="0"/>
              <a:t>, is a written document outlining the procedures a monitoring project will use to ensure the data it collects and analyzes meets project requirements. ... By law, any EPA-funded monitoring project must have an EPA-approved </a:t>
            </a:r>
            <a:r>
              <a:rPr lang="en-US" sz="1600" b="1" dirty="0"/>
              <a:t>QAPP</a:t>
            </a:r>
            <a:r>
              <a:rPr lang="en-US" sz="1600" dirty="0"/>
              <a:t> before it can begin collecting samples</a:t>
            </a:r>
          </a:p>
          <a:p>
            <a:pPr marL="0" indent="0">
              <a:buNone/>
            </a:pPr>
            <a:r>
              <a:rPr lang="en-US" sz="1600" b="1" u="sng" dirty="0"/>
              <a:t> </a:t>
            </a:r>
            <a:r>
              <a:rPr lang="en-US" sz="1600" dirty="0">
                <a:hlinkClick r:id="rId5"/>
              </a:rPr>
              <a:t>https://www.epa.gov/sites/production/files/2020-10/documents/air_monitoring_qapp_guide_-_final.pdf</a:t>
            </a:r>
            <a:endParaRPr lang="en-US" sz="1600"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405557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 (</a:t>
            </a:r>
            <a:r>
              <a:rPr lang="en-US" sz="2400" b="1" i="1" u="sng" dirty="0"/>
              <a:t>Resources)</a:t>
            </a:r>
            <a:endParaRPr lang="en-US" sz="2400" dirty="0"/>
          </a:p>
        </p:txBody>
      </p:sp>
      <p:sp>
        <p:nvSpPr>
          <p:cNvPr id="3" name="Content Placeholder 2"/>
          <p:cNvSpPr>
            <a:spLocks noGrp="1"/>
          </p:cNvSpPr>
          <p:nvPr>
            <p:ph idx="1"/>
          </p:nvPr>
        </p:nvSpPr>
        <p:spPr/>
        <p:txBody>
          <a:bodyPr/>
          <a:lstStyle/>
          <a:p>
            <a:pPr marL="0" indent="0" algn="ctr">
              <a:buNone/>
            </a:pPr>
            <a:r>
              <a:rPr lang="en-US" b="1" i="1" u="sng" dirty="0"/>
              <a:t>Additional Resources</a:t>
            </a:r>
          </a:p>
          <a:p>
            <a:pPr marL="0" indent="0">
              <a:buNone/>
            </a:pPr>
            <a:r>
              <a:rPr lang="en-US" b="1" dirty="0"/>
              <a:t>Newsletters</a:t>
            </a:r>
            <a:endParaRPr lang="en-US" dirty="0"/>
          </a:p>
          <a:p>
            <a:r>
              <a:rPr lang="en-US" dirty="0"/>
              <a:t>EPA periodically publishes a newsletter providing National QA program updates and other ambient air monitoring QA related news  </a:t>
            </a:r>
          </a:p>
          <a:p>
            <a:r>
              <a:rPr lang="en-US" dirty="0"/>
              <a:t>Copies of the current and past newsletters can be found at the following link: </a:t>
            </a:r>
            <a:r>
              <a:rPr lang="en-US" u="sng" dirty="0">
                <a:hlinkClick r:id="rId2"/>
              </a:rPr>
              <a:t>Ambient Air Monitoring QA Newsletter</a:t>
            </a:r>
            <a:endParaRPr lang="en-US" dirty="0"/>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1033282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lgn="ctr">
              <a:buNone/>
            </a:pPr>
            <a:r>
              <a:rPr lang="en-US" sz="2800" b="1" i="1" u="sng" dirty="0"/>
              <a:t>Contact Us</a:t>
            </a:r>
          </a:p>
          <a:p>
            <a:pPr marL="0" indent="0">
              <a:buNone/>
            </a:pPr>
            <a:endParaRPr lang="en-US" sz="1400" b="1" i="1" dirty="0"/>
          </a:p>
          <a:p>
            <a:pPr marL="0" indent="0">
              <a:buNone/>
            </a:pPr>
            <a:r>
              <a:rPr lang="en-US" sz="1400" b="1" i="1" dirty="0"/>
              <a:t>Theresa Alexander – Section Chief, Air Monitoring and Grants Program</a:t>
            </a:r>
          </a:p>
          <a:p>
            <a:pPr marL="0" indent="0">
              <a:buNone/>
            </a:pPr>
            <a:r>
              <a:rPr lang="en-US" sz="1400" b="1" i="1" dirty="0"/>
              <a:t>Phone – (214) 665-8571</a:t>
            </a:r>
          </a:p>
          <a:p>
            <a:pPr marL="0" indent="0">
              <a:buNone/>
            </a:pPr>
            <a:r>
              <a:rPr lang="en-US" sz="1400" b="1" i="1" dirty="0"/>
              <a:t>E-Mail – </a:t>
            </a:r>
            <a:r>
              <a:rPr lang="en-US" sz="1400" b="1" i="1" dirty="0">
                <a:hlinkClick r:id="rId2"/>
              </a:rPr>
              <a:t>Alexander.theresa@epa.gov</a:t>
            </a:r>
            <a:r>
              <a:rPr lang="en-US" sz="1400" b="1" i="1" dirty="0"/>
              <a:t>  </a:t>
            </a:r>
          </a:p>
          <a:p>
            <a:pPr marL="0" indent="0">
              <a:buNone/>
            </a:pPr>
            <a:endParaRPr lang="en-US" sz="1400" b="1" i="1" dirty="0"/>
          </a:p>
          <a:p>
            <a:pPr marL="0" indent="0">
              <a:buNone/>
            </a:pPr>
            <a:r>
              <a:rPr lang="en-US" sz="1400" b="1" i="1" dirty="0"/>
              <a:t>Mark Berry – Quality Assurance Coordination, Corrective Action, Data Certifications, QAPP and QMP Review,</a:t>
            </a:r>
          </a:p>
          <a:p>
            <a:pPr marL="0" indent="0">
              <a:buNone/>
            </a:pPr>
            <a:r>
              <a:rPr lang="en-US" sz="1400" b="1" i="1" dirty="0"/>
              <a:t>Phone - (214) 665-3183</a:t>
            </a:r>
          </a:p>
          <a:p>
            <a:pPr marL="0" indent="0">
              <a:buNone/>
            </a:pPr>
            <a:r>
              <a:rPr lang="en-US" sz="1400" b="1" i="1" dirty="0"/>
              <a:t>E-Mail -  </a:t>
            </a:r>
            <a:r>
              <a:rPr lang="en-US" sz="1400" b="1" i="1" dirty="0">
                <a:hlinkClick r:id="rId3"/>
              </a:rPr>
              <a:t>Berry.mark@epa.gov</a:t>
            </a:r>
            <a:r>
              <a:rPr lang="en-US" sz="1400" b="1" i="1" dirty="0"/>
              <a:t> </a:t>
            </a:r>
          </a:p>
          <a:p>
            <a:pPr marL="0" indent="0">
              <a:buNone/>
            </a:pPr>
            <a:endParaRPr lang="en-US" sz="1400" b="1" i="1" dirty="0"/>
          </a:p>
          <a:p>
            <a:pPr marL="0" indent="0">
              <a:buNone/>
            </a:pPr>
            <a:r>
              <a:rPr lang="en-US" sz="1400" b="1" i="1" dirty="0"/>
              <a:t>David Anderson – Technical Systems Audits Coordinator, Data Management</a:t>
            </a:r>
          </a:p>
          <a:p>
            <a:pPr marL="0" indent="0">
              <a:buNone/>
            </a:pPr>
            <a:r>
              <a:rPr lang="en-US" sz="1400" b="1" i="1" dirty="0"/>
              <a:t>Phone – (214) 665-6512</a:t>
            </a:r>
          </a:p>
          <a:p>
            <a:pPr marL="0" indent="0">
              <a:buNone/>
            </a:pPr>
            <a:r>
              <a:rPr lang="en-US" sz="1400" b="1" i="1" dirty="0"/>
              <a:t>E-Mail - </a:t>
            </a:r>
            <a:r>
              <a:rPr lang="en-US" sz="1400" b="1" i="1" dirty="0">
                <a:hlinkClick r:id="rId4"/>
              </a:rPr>
              <a:t>Anderson.David@epa.gov</a:t>
            </a:r>
            <a:r>
              <a:rPr lang="en-US" sz="1400" b="1" i="1" dirty="0"/>
              <a:t> </a:t>
            </a:r>
          </a:p>
          <a:p>
            <a:pPr marL="0" indent="0">
              <a:buNone/>
            </a:pPr>
            <a:endParaRPr lang="en-US" sz="1400" b="1" i="1" dirty="0"/>
          </a:p>
          <a:p>
            <a:pPr marL="0" indent="0">
              <a:buNone/>
            </a:pPr>
            <a:r>
              <a:rPr lang="en-US" sz="1400" b="1" i="1" dirty="0"/>
              <a:t>Clarence Jackson – NPAP and PEP Programs</a:t>
            </a:r>
          </a:p>
          <a:p>
            <a:pPr marL="0" indent="0">
              <a:buNone/>
            </a:pPr>
            <a:r>
              <a:rPr lang="en-US" sz="1400" b="1" i="1" dirty="0"/>
              <a:t>Phone – (281) 983-2171</a:t>
            </a:r>
          </a:p>
          <a:p>
            <a:pPr marL="0" indent="0">
              <a:buNone/>
            </a:pPr>
            <a:r>
              <a:rPr lang="en-US" sz="1400" b="1" i="1" dirty="0"/>
              <a:t>E-Mail - </a:t>
            </a:r>
            <a:r>
              <a:rPr lang="en-US" sz="1400" b="1" i="1" dirty="0">
                <a:hlinkClick r:id="rId5"/>
              </a:rPr>
              <a:t>Jackson.Clarence@epa.gov</a:t>
            </a:r>
            <a:r>
              <a:rPr lang="en-US" sz="1400" b="1" i="1" dirty="0"/>
              <a:t> </a:t>
            </a:r>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325845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lgn="ctr">
              <a:buNone/>
            </a:pPr>
            <a:endParaRPr lang="en-US" sz="2000" b="1" i="1" dirty="0"/>
          </a:p>
          <a:p>
            <a:pPr marL="0" indent="0" algn="ctr">
              <a:buNone/>
            </a:pPr>
            <a:endParaRPr lang="en-US" sz="2000" b="1" i="1" dirty="0"/>
          </a:p>
          <a:p>
            <a:pPr marL="0" indent="0" algn="ctr">
              <a:buNone/>
            </a:pPr>
            <a:endParaRPr lang="en-US" sz="2000" b="1" i="1" dirty="0"/>
          </a:p>
          <a:p>
            <a:pPr marL="0" indent="0" algn="ctr">
              <a:buNone/>
            </a:pPr>
            <a:endParaRPr lang="en-US" sz="2000" b="1" i="1" dirty="0"/>
          </a:p>
          <a:p>
            <a:pPr marL="0" indent="0" algn="ctr">
              <a:buNone/>
            </a:pPr>
            <a:r>
              <a:rPr lang="en-US" sz="5400" b="1" i="1" dirty="0"/>
              <a:t>Questions</a:t>
            </a:r>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64415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Region 6 ARPM Quality Assurance Program</a:t>
            </a:r>
          </a:p>
        </p:txBody>
      </p:sp>
      <p:sp>
        <p:nvSpPr>
          <p:cNvPr id="3" name="Content Placeholder 2"/>
          <p:cNvSpPr>
            <a:spLocks noGrp="1"/>
          </p:cNvSpPr>
          <p:nvPr>
            <p:ph idx="1"/>
          </p:nvPr>
        </p:nvSpPr>
        <p:spPr/>
        <p:txBody>
          <a:bodyPr/>
          <a:lstStyle/>
          <a:p>
            <a:pPr marL="0" indent="0" algn="ctr">
              <a:buNone/>
            </a:pPr>
            <a:r>
              <a:rPr lang="en-US" b="1" u="sng" dirty="0"/>
              <a:t>Greetings !!!!</a:t>
            </a:r>
          </a:p>
          <a:p>
            <a:pPr marL="0" indent="0">
              <a:buNone/>
            </a:pPr>
            <a:endParaRPr lang="en-US" sz="2800" dirty="0"/>
          </a:p>
          <a:p>
            <a:pPr marL="0" indent="0">
              <a:buNone/>
            </a:pPr>
            <a:r>
              <a:rPr lang="en-US" sz="2400" dirty="0"/>
              <a:t>My name is Mark Berry, Environmental Engineer and the Region 6 Quality Assurance (QA) Coordinator for the Air Monitoring and Grants (ARPM) section of the Air and Radiation Division (ARD). I also serve as the primary ARD QA contact</a:t>
            </a:r>
          </a:p>
          <a:p>
            <a:pPr marL="0" indent="0">
              <a:buNone/>
            </a:pPr>
            <a:endParaRPr lang="en-US" sz="2400" dirty="0"/>
          </a:p>
          <a:p>
            <a:pPr marL="0" indent="0">
              <a:buNone/>
            </a:pPr>
            <a:r>
              <a:rPr lang="en-US" sz="2400" dirty="0"/>
              <a:t>Bio: Mark D. Berry is an Environmental Engineer with a B.S. in Mechanical Engineering with an Environmental Specialty from Southern Methodist University.  I have over 23 years of environmental experience serving in both private and governmental roles</a:t>
            </a:r>
            <a:endParaRPr lang="en-US" sz="24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306851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a:xfrm>
            <a:off x="609600" y="1221068"/>
            <a:ext cx="5872382" cy="5027331"/>
          </a:xfrm>
        </p:spPr>
        <p:txBody>
          <a:bodyPr/>
          <a:lstStyle/>
          <a:p>
            <a:pPr marL="0" indent="0">
              <a:buNone/>
            </a:pPr>
            <a:r>
              <a:rPr lang="en-US" b="1" dirty="0"/>
              <a:t>Why are sound quality assurance and quality control measures essential for scientific integrity</a:t>
            </a:r>
            <a:r>
              <a:rPr lang="en-US" dirty="0"/>
              <a:t>?</a:t>
            </a:r>
          </a:p>
          <a:p>
            <a:pPr marL="0" indent="0">
              <a:buNone/>
            </a:pPr>
            <a:endParaRPr lang="en-US" sz="1100" dirty="0"/>
          </a:p>
          <a:p>
            <a:r>
              <a:rPr lang="en-US" sz="2400" dirty="0"/>
              <a:t>Accuracy</a:t>
            </a:r>
          </a:p>
          <a:p>
            <a:r>
              <a:rPr lang="en-US" sz="2400" dirty="0"/>
              <a:t>Accountability</a:t>
            </a:r>
          </a:p>
          <a:p>
            <a:r>
              <a:rPr lang="en-US" sz="2400" dirty="0"/>
              <a:t>Consistency</a:t>
            </a:r>
          </a:p>
          <a:p>
            <a:r>
              <a:rPr lang="en-US" sz="2400" dirty="0"/>
              <a:t>Comparability</a:t>
            </a:r>
          </a:p>
          <a:p>
            <a:r>
              <a:rPr lang="en-US" sz="2400" dirty="0"/>
              <a:t>Traceability</a:t>
            </a:r>
          </a:p>
          <a:p>
            <a:pPr marL="0" indent="0">
              <a:buNone/>
            </a:pPr>
            <a:endParaRPr lang="en-US" sz="2400" b="1" dirty="0"/>
          </a:p>
          <a:p>
            <a:pPr marL="0" indent="0">
              <a:buNone/>
            </a:pPr>
            <a:r>
              <a:rPr lang="en-US" sz="2400" b="1" dirty="0"/>
              <a:t>Our Universe: </a:t>
            </a:r>
            <a:r>
              <a:rPr lang="en-US" sz="2400" dirty="0"/>
              <a:t>5 States, 9 Tribes, and multiple local entities included in state grants.</a:t>
            </a:r>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3</a:t>
            </a:fld>
            <a:endParaRPr lang="en-US" dirty="0">
              <a:solidFill>
                <a:prstClr val="black">
                  <a:tint val="75000"/>
                </a:prstClr>
              </a:solidFill>
            </a:endParaRPr>
          </a:p>
        </p:txBody>
      </p:sp>
      <p:pic>
        <p:nvPicPr>
          <p:cNvPr id="5" name="Picture 4" descr="Dallas, Texas cityscape Dallas, Texas cityscape with blue sky at sunset, Texas dallas skyline stock pictures, royalty-free photos &amp; images">
            <a:extLst>
              <a:ext uri="{FF2B5EF4-FFF2-40B4-BE49-F238E27FC236}">
                <a16:creationId xmlns:a16="http://schemas.microsoft.com/office/drawing/2014/main" id="{25905202-321D-4800-AD5E-4476F36657A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31700" y="1896177"/>
            <a:ext cx="4750700" cy="3233233"/>
          </a:xfrm>
          <a:prstGeom prst="rect">
            <a:avLst/>
          </a:prstGeom>
          <a:noFill/>
          <a:ln w="12700" cmpd="thinThick">
            <a:solidFill>
              <a:schemeClr val="accent1">
                <a:lumMod val="75000"/>
              </a:schemeClr>
            </a:solidFill>
          </a:ln>
          <a:effectLst>
            <a:outerShdw blurRad="50800" dist="444500" dir="2700000" algn="tl" rotWithShape="0">
              <a:schemeClr val="bg2">
                <a:lumMod val="25000"/>
                <a:alpha val="40000"/>
              </a:schemeClr>
            </a:outerShdw>
            <a:softEdge rad="12700"/>
          </a:effectLst>
        </p:spPr>
      </p:pic>
    </p:spTree>
    <p:extLst>
      <p:ext uri="{BB962C8B-B14F-4D97-AF65-F5344CB8AC3E}">
        <p14:creationId xmlns:p14="http://schemas.microsoft.com/office/powerpoint/2010/main" val="294650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a:xfrm>
            <a:off x="609600" y="1067063"/>
            <a:ext cx="5872382" cy="5376602"/>
          </a:xfrm>
        </p:spPr>
        <p:txBody>
          <a:bodyPr/>
          <a:lstStyle/>
          <a:p>
            <a:pPr marL="0" indent="0" algn="ctr">
              <a:buNone/>
            </a:pPr>
            <a:r>
              <a:rPr lang="en-US" sz="2000" b="1" u="sng" dirty="0">
                <a:latin typeface="Times New Roman" panose="02020603050405020304" pitchFamily="18" charset="0"/>
                <a:cs typeface="Times New Roman" panose="02020603050405020304" pitchFamily="18" charset="0"/>
              </a:rPr>
              <a:t>A Brief History of the US Air Monitoring Program</a:t>
            </a:r>
            <a:endParaRPr lang="en-US" sz="2000" u="sng" dirty="0">
              <a:latin typeface="Times New Roman" panose="02020603050405020304" pitchFamily="18" charset="0"/>
              <a:cs typeface="Times New Roman" panose="02020603050405020304" pitchFamily="18" charset="0"/>
            </a:endParaRPr>
          </a:p>
          <a:p>
            <a:pPr marL="0" indent="0">
              <a:buNone/>
            </a:pPr>
            <a:endParaRPr lang="en-US" sz="1000" dirty="0">
              <a:latin typeface="+mj-lt"/>
              <a:cs typeface="Times New Roman" panose="02020603050405020304" pitchFamily="18" charset="0"/>
            </a:endParaRPr>
          </a:p>
          <a:p>
            <a:pPr marL="0" indent="0">
              <a:buNone/>
            </a:pPr>
            <a:r>
              <a:rPr lang="en-US" sz="1300" dirty="0">
                <a:latin typeface="+mj-lt"/>
                <a:cs typeface="Times New Roman" panose="02020603050405020304" pitchFamily="18" charset="0"/>
              </a:rPr>
              <a:t>EPA and its partners at state, local, and tribal (SLT) agencies, manage and operate ambient air monitoring networks across the country with three primary objectives: </a:t>
            </a:r>
          </a:p>
          <a:p>
            <a:r>
              <a:rPr lang="en-US" sz="1300" b="1" dirty="0">
                <a:latin typeface="+mj-lt"/>
                <a:cs typeface="Times New Roman" panose="02020603050405020304" pitchFamily="18" charset="0"/>
              </a:rPr>
              <a:t>To ensure the public has access to clean air by comparing data and implementation of the National Ambient Air Quality Standards (NAAQS) and other health indicators for toxics; </a:t>
            </a:r>
          </a:p>
          <a:p>
            <a:r>
              <a:rPr lang="en-US" sz="1300" b="1" dirty="0">
                <a:latin typeface="+mj-lt"/>
                <a:cs typeface="Times New Roman" panose="02020603050405020304" pitchFamily="18" charset="0"/>
              </a:rPr>
              <a:t>To provide the public with timely reports and forecasts of the Air Quality Index, </a:t>
            </a:r>
          </a:p>
          <a:p>
            <a:r>
              <a:rPr lang="en-US" sz="1300" b="1" dirty="0">
                <a:latin typeface="+mj-lt"/>
                <a:cs typeface="Times New Roman" panose="02020603050405020304" pitchFamily="18" charset="0"/>
              </a:rPr>
              <a:t>To provide information to health and atmospheric scientists to better inform future reviews of and revisions to the NAAQS. </a:t>
            </a:r>
          </a:p>
          <a:p>
            <a:pPr marL="0" indent="0">
              <a:buNone/>
            </a:pPr>
            <a:endParaRPr lang="en-US" sz="1300" dirty="0">
              <a:latin typeface="+mj-lt"/>
              <a:cs typeface="Times New Roman" panose="02020603050405020304" pitchFamily="18" charset="0"/>
            </a:endParaRPr>
          </a:p>
          <a:p>
            <a:pPr marL="0" indent="0">
              <a:buNone/>
            </a:pPr>
            <a:r>
              <a:rPr lang="en-US" sz="1300" b="1" dirty="0">
                <a:latin typeface="+mj-lt"/>
                <a:cs typeface="Times New Roman" panose="02020603050405020304" pitchFamily="18" charset="0"/>
              </a:rPr>
              <a:t>The Clean Air Act (CAA) </a:t>
            </a:r>
            <a:r>
              <a:rPr lang="en-US" sz="1300" dirty="0">
                <a:latin typeface="+mj-lt"/>
                <a:cs typeface="Times New Roman" panose="02020603050405020304" pitchFamily="18" charset="0"/>
              </a:rPr>
              <a:t>– The CAA provides the statutory authority to implement the national ambient air monitoring program.  Established in 1963 and major amendments in 1970, 1977 and 1980. </a:t>
            </a:r>
            <a:r>
              <a:rPr lang="en-US" sz="1300" dirty="0">
                <a:latin typeface="+mj-lt"/>
                <a:cs typeface="Times New Roman" panose="02020603050405020304" pitchFamily="18" charset="0"/>
                <a:hlinkClick r:id="rId2"/>
              </a:rPr>
              <a:t>https://crsreports.congress.gov/product/pdf/RL/RL30853</a:t>
            </a:r>
            <a:endParaRPr lang="en-US" sz="1300" dirty="0">
              <a:latin typeface="+mj-lt"/>
              <a:cs typeface="Times New Roman" panose="02020603050405020304" pitchFamily="18" charset="0"/>
            </a:endParaRPr>
          </a:p>
          <a:p>
            <a:pPr marL="0" indent="0">
              <a:buNone/>
            </a:pPr>
            <a:endParaRPr lang="en-US" sz="1300" dirty="0">
              <a:latin typeface="+mj-lt"/>
              <a:cs typeface="Times New Roman" panose="02020603050405020304" pitchFamily="18" charset="0"/>
            </a:endParaRPr>
          </a:p>
          <a:p>
            <a:pPr marL="0" indent="0">
              <a:buNone/>
            </a:pPr>
            <a:r>
              <a:rPr lang="en-US" sz="1300" dirty="0">
                <a:latin typeface="+mj-lt"/>
                <a:cs typeface="Times New Roman" panose="02020603050405020304" pitchFamily="18" charset="0"/>
              </a:rPr>
              <a:t>The statutory authority for EPA to set up and coordinate the nation’s ambient air monitoring networks, including authority for grants, is provided by the Clean Air Act (CAA).  </a:t>
            </a:r>
            <a:r>
              <a:rPr lang="en-US" sz="1200" b="1" dirty="0">
                <a:latin typeface="+mj-lt"/>
                <a:cs typeface="Times New Roman" panose="02020603050405020304" pitchFamily="18" charset="0"/>
              </a:rPr>
              <a:t>§ 7619. Air quality monitoring  </a:t>
            </a:r>
            <a:r>
              <a:rPr lang="en-US" sz="1200" dirty="0">
                <a:latin typeface="+mj-lt"/>
                <a:cs typeface="Times New Roman" panose="02020603050405020304" pitchFamily="18" charset="0"/>
              </a:rPr>
              <a:t>and</a:t>
            </a:r>
            <a:r>
              <a:rPr lang="en-US" sz="1200" b="1" dirty="0">
                <a:latin typeface="+mj-lt"/>
                <a:cs typeface="Times New Roman" panose="02020603050405020304" pitchFamily="18" charset="0"/>
              </a:rPr>
              <a:t> § 7405. Grants - </a:t>
            </a:r>
            <a:r>
              <a:rPr lang="en-US" sz="1200" dirty="0">
                <a:latin typeface="+mj-lt"/>
                <a:cs typeface="Times New Roman" panose="02020603050405020304" pitchFamily="18" charset="0"/>
              </a:rPr>
              <a:t>for support of air pollution planning and control programs </a:t>
            </a:r>
            <a:r>
              <a:rPr lang="en-US" sz="1200" b="1" dirty="0">
                <a:latin typeface="+mj-lt"/>
                <a:cs typeface="Times New Roman" panose="02020603050405020304" pitchFamily="18" charset="0"/>
              </a:rPr>
              <a:t>(Typically 105 and 103 Grants)</a:t>
            </a:r>
          </a:p>
          <a:p>
            <a:pPr marL="0" indent="0">
              <a:buNone/>
            </a:pPr>
            <a:endParaRPr lang="en-US" sz="1300" dirty="0">
              <a:latin typeface="+mj-lt"/>
              <a:cs typeface="Times New Roman" panose="02020603050405020304" pitchFamily="18" charset="0"/>
            </a:endParaRPr>
          </a:p>
          <a:p>
            <a:pPr marL="0" indent="0">
              <a:buNone/>
            </a:pPr>
            <a:r>
              <a:rPr lang="en-US" sz="1300" dirty="0">
                <a:latin typeface="+mj-lt"/>
                <a:cs typeface="Times New Roman" panose="02020603050405020304" pitchFamily="18" charset="0"/>
              </a:rPr>
              <a:t>We operate under the </a:t>
            </a:r>
            <a:r>
              <a:rPr lang="en-US" sz="1300" b="1" i="1" dirty="0">
                <a:latin typeface="+mj-lt"/>
                <a:cs typeface="Times New Roman" panose="02020603050405020304" pitchFamily="18" charset="0"/>
              </a:rPr>
              <a:t>40 of the Code of Federal Regulations (40CFR) Parts 50, 53, and 58 </a:t>
            </a:r>
            <a:r>
              <a:rPr lang="en-US" sz="1300" i="1" dirty="0">
                <a:latin typeface="+mj-lt"/>
                <a:cs typeface="Times New Roman" panose="02020603050405020304" pitchFamily="18" charset="0"/>
              </a:rPr>
              <a:t>authority.</a:t>
            </a:r>
            <a:endParaRPr lang="en-US" sz="1300" b="1" dirty="0">
              <a:latin typeface="+mj-lt"/>
              <a:cs typeface="Times New Roman" panose="02020603050405020304" pitchFamily="18" charset="0"/>
            </a:endParaRPr>
          </a:p>
          <a:p>
            <a:pPr marL="0" indent="0">
              <a:buNone/>
            </a:pPr>
            <a:r>
              <a:rPr lang="en-US" sz="1000" dirty="0">
                <a:latin typeface="+mj-lt"/>
                <a:cs typeface="Times New Roman" panose="02020603050405020304" pitchFamily="18" charset="0"/>
              </a:rPr>
              <a:t>	</a:t>
            </a:r>
          </a:p>
          <a:p>
            <a:pPr marL="0" indent="0">
              <a:buNone/>
            </a:pPr>
            <a:r>
              <a:rPr lang="en-US" sz="1000" dirty="0">
                <a:latin typeface="+mj-lt"/>
                <a:cs typeface="Times New Roman" panose="02020603050405020304" pitchFamily="18" charset="0"/>
              </a:rPr>
              <a:t>	</a:t>
            </a:r>
            <a:endParaRPr lang="en-US" sz="1000" b="1" dirty="0">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4</a:t>
            </a:fld>
            <a:endParaRPr lang="en-US" dirty="0">
              <a:solidFill>
                <a:prstClr val="black">
                  <a:tint val="75000"/>
                </a:prstClr>
              </a:solidFill>
            </a:endParaRPr>
          </a:p>
        </p:txBody>
      </p:sp>
      <p:pic>
        <p:nvPicPr>
          <p:cNvPr id="5" name="Picture 4" descr="Dallas, Texas cityscape Dallas, Texas cityscape with blue sky at sunset, Texas dallas skyline stock pictures, royalty-free photos &amp; images">
            <a:extLst>
              <a:ext uri="{FF2B5EF4-FFF2-40B4-BE49-F238E27FC236}">
                <a16:creationId xmlns:a16="http://schemas.microsoft.com/office/drawing/2014/main" id="{25905202-321D-4800-AD5E-4476F36657A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1700" y="1896177"/>
            <a:ext cx="4750700" cy="3233233"/>
          </a:xfrm>
          <a:prstGeom prst="rect">
            <a:avLst/>
          </a:prstGeom>
          <a:noFill/>
          <a:ln w="12700" cmpd="thinThick">
            <a:solidFill>
              <a:schemeClr val="accent1">
                <a:lumMod val="75000"/>
              </a:schemeClr>
            </a:solidFill>
          </a:ln>
          <a:effectLst>
            <a:outerShdw blurRad="50800" dist="444500" dir="2700000" algn="tl" rotWithShape="0">
              <a:schemeClr val="bg2">
                <a:lumMod val="25000"/>
                <a:alpha val="40000"/>
              </a:schemeClr>
            </a:outerShdw>
            <a:softEdge rad="12700"/>
          </a:effectLst>
        </p:spPr>
      </p:pic>
    </p:spTree>
    <p:extLst>
      <p:ext uri="{BB962C8B-B14F-4D97-AF65-F5344CB8AC3E}">
        <p14:creationId xmlns:p14="http://schemas.microsoft.com/office/powerpoint/2010/main" val="360988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buNone/>
            </a:pPr>
            <a:r>
              <a:rPr lang="en-US" dirty="0"/>
              <a:t>What is Quality Assurance and why is it important to the agency?</a:t>
            </a:r>
          </a:p>
          <a:p>
            <a:pPr marL="0" indent="0">
              <a:buNone/>
            </a:pPr>
            <a:r>
              <a:rPr lang="en-US" sz="1800" i="1" dirty="0"/>
              <a:t>The Clean Air Act (CAA) and its amendments provide the framework for the protection of air quality. As part of this framework, EPA establishes and periodically revises National Ambient Air Quality Standards (NAAQS) for the criteria pollutants, and the Agency has established requirements for monitoring networks for these pollutants. The QA requirements for ambient air monitoring are located in Title 40 of the Code of Federal Regulations (40CFR) Parts 50, 53, and 58:</a:t>
            </a:r>
          </a:p>
          <a:p>
            <a:r>
              <a:rPr lang="en-US" sz="1800" dirty="0"/>
              <a:t>The EPA Quality Assurance Program encompasses management and technical activities related to the planning, implementation, assessment and improvement of environmental programs that involve: the collection, evaluation and use of environmental data. the design, construction and operation of environmental technology.</a:t>
            </a:r>
          </a:p>
          <a:p>
            <a:r>
              <a:rPr lang="en-US" sz="1800" dirty="0"/>
              <a:t>The agency needs high quality data to ensure that all environmental decisions are based on the best quality data available.</a:t>
            </a:r>
          </a:p>
          <a:p>
            <a:r>
              <a:rPr lang="en-US" sz="1800" dirty="0"/>
              <a:t>Our program plays a role to ensure that the air monitoring data collected meets the quality standards detailed in the Code of Federal Regulations.</a:t>
            </a:r>
          </a:p>
          <a:p>
            <a:endParaRPr lang="en-US" dirty="0"/>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303389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buNone/>
            </a:pPr>
            <a:r>
              <a:rPr lang="en-US" dirty="0"/>
              <a:t>How do we address QA in Region 6?</a:t>
            </a:r>
          </a:p>
          <a:p>
            <a:r>
              <a:rPr lang="en-US" sz="2400" dirty="0"/>
              <a:t>40 CFR 58 Appendix A </a:t>
            </a:r>
            <a:r>
              <a:rPr lang="en-US" dirty="0"/>
              <a:t>- </a:t>
            </a:r>
            <a:r>
              <a:rPr lang="en-US" sz="2400" dirty="0"/>
              <a:t>Quality Assurance Requirements for Monitors used in Evaluations of National Ambient Air Quality Standards. Link: </a:t>
            </a:r>
            <a:r>
              <a:rPr lang="en-US" sz="2000" u="sng" dirty="0">
                <a:hlinkClick r:id="rId2"/>
              </a:rPr>
              <a:t>40 CFR Part 58 Appendix A – Ambient Air Monitoring Quality Assurance Requirements</a:t>
            </a:r>
            <a:r>
              <a:rPr lang="en-US" sz="2000" dirty="0"/>
              <a:t> </a:t>
            </a:r>
          </a:p>
          <a:p>
            <a:r>
              <a:rPr lang="en-US" sz="2400" dirty="0"/>
              <a:t>1. General Information </a:t>
            </a:r>
          </a:p>
          <a:p>
            <a:r>
              <a:rPr lang="en-US" sz="2400" dirty="0"/>
              <a:t>2. Quality System Requirements </a:t>
            </a:r>
          </a:p>
          <a:p>
            <a:r>
              <a:rPr lang="en-US" sz="2400" dirty="0"/>
              <a:t>3. Measurement Quality Check Requirements </a:t>
            </a:r>
          </a:p>
          <a:p>
            <a:r>
              <a:rPr lang="en-US" sz="2400" dirty="0"/>
              <a:t>4. Calculations for Data Quality Assessments </a:t>
            </a:r>
          </a:p>
          <a:p>
            <a:r>
              <a:rPr lang="en-US" sz="2400" dirty="0"/>
              <a:t>5. Reporting Requirements </a:t>
            </a:r>
          </a:p>
          <a:p>
            <a:r>
              <a:rPr lang="en-US" sz="2400" dirty="0"/>
              <a:t>6. References </a:t>
            </a:r>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43867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415C901-039D-4058-80C7-5ABA400CDB06}"/>
              </a:ext>
            </a:extLst>
          </p:cNvPr>
          <p:cNvSpPr/>
          <p:nvPr/>
        </p:nvSpPr>
        <p:spPr>
          <a:xfrm>
            <a:off x="4328449" y="2228851"/>
            <a:ext cx="1364879" cy="136487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5" name="Oval 4">
            <a:extLst>
              <a:ext uri="{FF2B5EF4-FFF2-40B4-BE49-F238E27FC236}">
                <a16:creationId xmlns:a16="http://schemas.microsoft.com/office/drawing/2014/main" id="{966DA334-7569-42CB-95CD-419F4AC26092}"/>
              </a:ext>
            </a:extLst>
          </p:cNvPr>
          <p:cNvSpPr/>
          <p:nvPr/>
        </p:nvSpPr>
        <p:spPr>
          <a:xfrm>
            <a:off x="6639547" y="2254217"/>
            <a:ext cx="1364879" cy="1364879"/>
          </a:xfrm>
          <a:prstGeom prst="ellipse">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B0F0"/>
                </a:solidFill>
              </a:rPr>
              <a:t>P3</a:t>
            </a:r>
          </a:p>
        </p:txBody>
      </p:sp>
      <p:sp>
        <p:nvSpPr>
          <p:cNvPr id="6" name="Oval 5">
            <a:extLst>
              <a:ext uri="{FF2B5EF4-FFF2-40B4-BE49-F238E27FC236}">
                <a16:creationId xmlns:a16="http://schemas.microsoft.com/office/drawing/2014/main" id="{6D8E2964-D9A5-4A16-8604-F04921C189EB}"/>
              </a:ext>
            </a:extLst>
          </p:cNvPr>
          <p:cNvSpPr/>
          <p:nvPr/>
        </p:nvSpPr>
        <p:spPr>
          <a:xfrm>
            <a:off x="8950645" y="2244592"/>
            <a:ext cx="1364879" cy="1333395"/>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19" name="Oval 18">
            <a:extLst>
              <a:ext uri="{FF2B5EF4-FFF2-40B4-BE49-F238E27FC236}">
                <a16:creationId xmlns:a16="http://schemas.microsoft.com/office/drawing/2014/main" id="{FC17936A-EE2B-4C30-A31C-496282D48B87}"/>
              </a:ext>
            </a:extLst>
          </p:cNvPr>
          <p:cNvSpPr/>
          <p:nvPr/>
        </p:nvSpPr>
        <p:spPr>
          <a:xfrm>
            <a:off x="2047730" y="2295328"/>
            <a:ext cx="1333395" cy="1333395"/>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23" name="Freeform: Shape 22" descr="timeline ">
            <a:extLst>
              <a:ext uri="{FF2B5EF4-FFF2-40B4-BE49-F238E27FC236}">
                <a16:creationId xmlns:a16="http://schemas.microsoft.com/office/drawing/2014/main" id="{7889103E-B405-4427-BC20-A3CA893D099A}"/>
              </a:ext>
            </a:extLst>
          </p:cNvPr>
          <p:cNvSpPr/>
          <p:nvPr/>
        </p:nvSpPr>
        <p:spPr>
          <a:xfrm flipH="1" flipV="1">
            <a:off x="1436766" y="1761809"/>
            <a:ext cx="9452496" cy="2462342"/>
          </a:xfrm>
          <a:custGeom>
            <a:avLst/>
            <a:gdLst>
              <a:gd name="connsiteX0" fmla="*/ 1192508 w 9252295"/>
              <a:gd name="connsiteY0" fmla="*/ 2410190 h 2410190"/>
              <a:gd name="connsiteX1" fmla="*/ 0 w 9252295"/>
              <a:gd name="connsiteY1" fmla="*/ 1217682 h 2410190"/>
              <a:gd name="connsiteX2" fmla="*/ 1107 w 9252295"/>
              <a:gd name="connsiteY2" fmla="*/ 1206703 h 2410190"/>
              <a:gd name="connsiteX3" fmla="*/ 96158 w 9252295"/>
              <a:gd name="connsiteY3" fmla="*/ 1206703 h 2410190"/>
              <a:gd name="connsiteX4" fmla="*/ 95051 w 9252295"/>
              <a:gd name="connsiteY4" fmla="*/ 1217682 h 2410190"/>
              <a:gd name="connsiteX5" fmla="*/ 1192508 w 9252295"/>
              <a:gd name="connsiteY5" fmla="*/ 2315139 h 2410190"/>
              <a:gd name="connsiteX6" fmla="*/ 2289965 w 9252295"/>
              <a:gd name="connsiteY6" fmla="*/ 1217682 h 2410190"/>
              <a:gd name="connsiteX7" fmla="*/ 2289554 w 9252295"/>
              <a:gd name="connsiteY7" fmla="*/ 1209531 h 2410190"/>
              <a:gd name="connsiteX8" fmla="*/ 2290085 w 9252295"/>
              <a:gd name="connsiteY8" fmla="*/ 1209531 h 2410190"/>
              <a:gd name="connsiteX9" fmla="*/ 2295831 w 9252295"/>
              <a:gd name="connsiteY9" fmla="*/ 1095755 h 2410190"/>
              <a:gd name="connsiteX10" fmla="*/ 3482182 w 9252295"/>
              <a:gd name="connsiteY10" fmla="*/ 25174 h 2410190"/>
              <a:gd name="connsiteX11" fmla="*/ 4668533 w 9252295"/>
              <a:gd name="connsiteY11" fmla="*/ 1095755 h 2410190"/>
              <a:gd name="connsiteX12" fmla="*/ 4674278 w 9252295"/>
              <a:gd name="connsiteY12" fmla="*/ 1209531 h 2410190"/>
              <a:gd name="connsiteX13" fmla="*/ 4673516 w 9252295"/>
              <a:gd name="connsiteY13" fmla="*/ 1209531 h 2410190"/>
              <a:gd name="connsiteX14" fmla="*/ 4678322 w 9252295"/>
              <a:gd name="connsiteY14" fmla="*/ 1304717 h 2410190"/>
              <a:gd name="connsiteX15" fmla="*/ 5770114 w 9252295"/>
              <a:gd name="connsiteY15" fmla="*/ 2289966 h 2410190"/>
              <a:gd name="connsiteX16" fmla="*/ 6861904 w 9252295"/>
              <a:gd name="connsiteY16" fmla="*/ 1304717 h 2410190"/>
              <a:gd name="connsiteX17" fmla="*/ 6867159 w 9252295"/>
              <a:gd name="connsiteY17" fmla="*/ 1200660 h 2410190"/>
              <a:gd name="connsiteX18" fmla="*/ 6867690 w 9252295"/>
              <a:gd name="connsiteY18" fmla="*/ 1200660 h 2410190"/>
              <a:gd name="connsiteX19" fmla="*/ 6867279 w 9252295"/>
              <a:gd name="connsiteY19" fmla="*/ 1192508 h 2410190"/>
              <a:gd name="connsiteX20" fmla="*/ 8059787 w 9252295"/>
              <a:gd name="connsiteY20" fmla="*/ 0 h 2410190"/>
              <a:gd name="connsiteX21" fmla="*/ 9252295 w 9252295"/>
              <a:gd name="connsiteY21" fmla="*/ 1192508 h 2410190"/>
              <a:gd name="connsiteX22" fmla="*/ 9251964 w 9252295"/>
              <a:gd name="connsiteY22" fmla="*/ 1195794 h 2410190"/>
              <a:gd name="connsiteX23" fmla="*/ 9156913 w 9252295"/>
              <a:gd name="connsiteY23" fmla="*/ 1195794 h 2410190"/>
              <a:gd name="connsiteX24" fmla="*/ 9157244 w 9252295"/>
              <a:gd name="connsiteY24" fmla="*/ 1192508 h 2410190"/>
              <a:gd name="connsiteX25" fmla="*/ 8059787 w 9252295"/>
              <a:gd name="connsiteY25" fmla="*/ 95051 h 2410190"/>
              <a:gd name="connsiteX26" fmla="*/ 6962330 w 9252295"/>
              <a:gd name="connsiteY26" fmla="*/ 1192508 h 2410190"/>
              <a:gd name="connsiteX27" fmla="*/ 6962741 w 9252295"/>
              <a:gd name="connsiteY27" fmla="*/ 1200660 h 2410190"/>
              <a:gd name="connsiteX28" fmla="*/ 6962209 w 9252295"/>
              <a:gd name="connsiteY28" fmla="*/ 1200660 h 2410190"/>
              <a:gd name="connsiteX29" fmla="*/ 6956464 w 9252295"/>
              <a:gd name="connsiteY29" fmla="*/ 1314435 h 2410190"/>
              <a:gd name="connsiteX30" fmla="*/ 5770114 w 9252295"/>
              <a:gd name="connsiteY30" fmla="*/ 2385016 h 2410190"/>
              <a:gd name="connsiteX31" fmla="*/ 4583763 w 9252295"/>
              <a:gd name="connsiteY31" fmla="*/ 1314435 h 2410190"/>
              <a:gd name="connsiteX32" fmla="*/ 4578017 w 9252295"/>
              <a:gd name="connsiteY32" fmla="*/ 1200660 h 2410190"/>
              <a:gd name="connsiteX33" fmla="*/ 4578780 w 9252295"/>
              <a:gd name="connsiteY33" fmla="*/ 1200660 h 2410190"/>
              <a:gd name="connsiteX34" fmla="*/ 4573974 w 9252295"/>
              <a:gd name="connsiteY34" fmla="*/ 1105474 h 2410190"/>
              <a:gd name="connsiteX35" fmla="*/ 3482182 w 9252295"/>
              <a:gd name="connsiteY35" fmla="*/ 120225 h 2410190"/>
              <a:gd name="connsiteX36" fmla="*/ 2390391 w 9252295"/>
              <a:gd name="connsiteY36" fmla="*/ 1105474 h 2410190"/>
              <a:gd name="connsiteX37" fmla="*/ 2385136 w 9252295"/>
              <a:gd name="connsiteY37" fmla="*/ 1209531 h 2410190"/>
              <a:gd name="connsiteX38" fmla="*/ 2384604 w 9252295"/>
              <a:gd name="connsiteY38" fmla="*/ 1209531 h 2410190"/>
              <a:gd name="connsiteX39" fmla="*/ 2385016 w 9252295"/>
              <a:gd name="connsiteY39" fmla="*/ 1217682 h 2410190"/>
              <a:gd name="connsiteX40" fmla="*/ 1192508 w 9252295"/>
              <a:gd name="connsiteY40" fmla="*/ 2410190 h 2410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252295" h="2410190">
                <a:moveTo>
                  <a:pt x="1192508" y="2410190"/>
                </a:moveTo>
                <a:cubicBezTo>
                  <a:pt x="533904" y="2410190"/>
                  <a:pt x="0" y="1876286"/>
                  <a:pt x="0" y="1217682"/>
                </a:cubicBezTo>
                <a:lnTo>
                  <a:pt x="1107" y="1206703"/>
                </a:lnTo>
                <a:lnTo>
                  <a:pt x="96158" y="1206703"/>
                </a:lnTo>
                <a:lnTo>
                  <a:pt x="95051" y="1217682"/>
                </a:lnTo>
                <a:cubicBezTo>
                  <a:pt x="95051" y="1823791"/>
                  <a:pt x="586400" y="2315139"/>
                  <a:pt x="1192508" y="2315139"/>
                </a:cubicBezTo>
                <a:cubicBezTo>
                  <a:pt x="1798616" y="2315139"/>
                  <a:pt x="2289965" y="1823791"/>
                  <a:pt x="2289965" y="1217682"/>
                </a:cubicBezTo>
                <a:lnTo>
                  <a:pt x="2289554" y="1209531"/>
                </a:lnTo>
                <a:lnTo>
                  <a:pt x="2290085" y="1209531"/>
                </a:lnTo>
                <a:lnTo>
                  <a:pt x="2295831" y="1095755"/>
                </a:lnTo>
                <a:cubicBezTo>
                  <a:pt x="2356899" y="494427"/>
                  <a:pt x="2864742" y="25174"/>
                  <a:pt x="3482182" y="25174"/>
                </a:cubicBezTo>
                <a:cubicBezTo>
                  <a:pt x="4099623" y="25174"/>
                  <a:pt x="4607465" y="494427"/>
                  <a:pt x="4668533" y="1095755"/>
                </a:cubicBezTo>
                <a:lnTo>
                  <a:pt x="4674278" y="1209531"/>
                </a:lnTo>
                <a:lnTo>
                  <a:pt x="4673516" y="1209531"/>
                </a:lnTo>
                <a:lnTo>
                  <a:pt x="4678322" y="1304717"/>
                </a:lnTo>
                <a:cubicBezTo>
                  <a:pt x="4734523" y="1858116"/>
                  <a:pt x="5201886" y="2289966"/>
                  <a:pt x="5770114" y="2289966"/>
                </a:cubicBezTo>
                <a:cubicBezTo>
                  <a:pt x="6338340" y="2289966"/>
                  <a:pt x="6805704" y="1858116"/>
                  <a:pt x="6861904" y="1304717"/>
                </a:cubicBezTo>
                <a:lnTo>
                  <a:pt x="6867159" y="1200660"/>
                </a:lnTo>
                <a:lnTo>
                  <a:pt x="6867690" y="1200660"/>
                </a:lnTo>
                <a:lnTo>
                  <a:pt x="6867279" y="1192508"/>
                </a:lnTo>
                <a:cubicBezTo>
                  <a:pt x="6867279" y="533905"/>
                  <a:pt x="7401183" y="0"/>
                  <a:pt x="8059787" y="0"/>
                </a:cubicBezTo>
                <a:cubicBezTo>
                  <a:pt x="8718390" y="0"/>
                  <a:pt x="9252295" y="533905"/>
                  <a:pt x="9252295" y="1192508"/>
                </a:cubicBezTo>
                <a:lnTo>
                  <a:pt x="9251964" y="1195794"/>
                </a:lnTo>
                <a:lnTo>
                  <a:pt x="9156913" y="1195794"/>
                </a:lnTo>
                <a:lnTo>
                  <a:pt x="9157244" y="1192508"/>
                </a:lnTo>
                <a:cubicBezTo>
                  <a:pt x="9157244" y="586400"/>
                  <a:pt x="8665895" y="95051"/>
                  <a:pt x="8059787" y="95051"/>
                </a:cubicBezTo>
                <a:cubicBezTo>
                  <a:pt x="7453679" y="95051"/>
                  <a:pt x="6962330" y="586400"/>
                  <a:pt x="6962330" y="1192508"/>
                </a:cubicBezTo>
                <a:lnTo>
                  <a:pt x="6962741" y="1200660"/>
                </a:lnTo>
                <a:lnTo>
                  <a:pt x="6962209" y="1200660"/>
                </a:lnTo>
                <a:lnTo>
                  <a:pt x="6956464" y="1314435"/>
                </a:lnTo>
                <a:cubicBezTo>
                  <a:pt x="6895396" y="1915764"/>
                  <a:pt x="6387554" y="2385016"/>
                  <a:pt x="5770114" y="2385016"/>
                </a:cubicBezTo>
                <a:cubicBezTo>
                  <a:pt x="5152672" y="2385016"/>
                  <a:pt x="4644831" y="1915764"/>
                  <a:pt x="4583763" y="1314435"/>
                </a:cubicBezTo>
                <a:lnTo>
                  <a:pt x="4578017" y="1200660"/>
                </a:lnTo>
                <a:lnTo>
                  <a:pt x="4578780" y="1200660"/>
                </a:lnTo>
                <a:lnTo>
                  <a:pt x="4573974" y="1105474"/>
                </a:lnTo>
                <a:cubicBezTo>
                  <a:pt x="4517772" y="552075"/>
                  <a:pt x="4050409" y="120225"/>
                  <a:pt x="3482182" y="120225"/>
                </a:cubicBezTo>
                <a:cubicBezTo>
                  <a:pt x="2913956" y="120225"/>
                  <a:pt x="2446592" y="552075"/>
                  <a:pt x="2390391" y="1105474"/>
                </a:cubicBezTo>
                <a:lnTo>
                  <a:pt x="2385136" y="1209531"/>
                </a:lnTo>
                <a:lnTo>
                  <a:pt x="2384604" y="1209531"/>
                </a:lnTo>
                <a:lnTo>
                  <a:pt x="2385016" y="1217682"/>
                </a:lnTo>
                <a:cubicBezTo>
                  <a:pt x="2385016" y="1876286"/>
                  <a:pt x="1851111" y="2410190"/>
                  <a:pt x="1192508" y="2410190"/>
                </a:cubicBezTo>
                <a:close/>
              </a:path>
            </a:pathLst>
          </a:custGeom>
          <a:gradFill flip="none" rotWithShape="1">
            <a:gsLst>
              <a:gs pos="61000">
                <a:srgbClr val="00B0F0"/>
              </a:gs>
              <a:gs pos="39000">
                <a:schemeClr val="accent5"/>
              </a:gs>
              <a:gs pos="18000">
                <a:schemeClr val="accent4"/>
              </a:gs>
              <a:gs pos="92000">
                <a:schemeClr val="accent3"/>
              </a:gs>
            </a:gsLst>
            <a:lin ang="10800000" scaled="0"/>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accent2"/>
              </a:solidFill>
            </a:endParaRPr>
          </a:p>
        </p:txBody>
      </p:sp>
      <p:sp>
        <p:nvSpPr>
          <p:cNvPr id="2" name="Oval 1" descr="timeline endpoints">
            <a:extLst>
              <a:ext uri="{FF2B5EF4-FFF2-40B4-BE49-F238E27FC236}">
                <a16:creationId xmlns:a16="http://schemas.microsoft.com/office/drawing/2014/main" id="{81AA7F01-98B3-49CE-A287-1B558536C306}"/>
              </a:ext>
            </a:extLst>
          </p:cNvPr>
          <p:cNvSpPr/>
          <p:nvPr/>
        </p:nvSpPr>
        <p:spPr>
          <a:xfrm>
            <a:off x="1378950" y="2885041"/>
            <a:ext cx="218092" cy="218092"/>
          </a:xfrm>
          <a:prstGeom prst="ellipse">
            <a:avLst/>
          </a:prstGeom>
          <a:solidFill>
            <a:schemeClr val="accent4"/>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descr="timeline endpoints">
            <a:extLst>
              <a:ext uri="{FF2B5EF4-FFF2-40B4-BE49-F238E27FC236}">
                <a16:creationId xmlns:a16="http://schemas.microsoft.com/office/drawing/2014/main" id="{491CCD59-030F-4F79-9A33-EBC86A2EC9FE}"/>
              </a:ext>
            </a:extLst>
          </p:cNvPr>
          <p:cNvSpPr/>
          <p:nvPr/>
        </p:nvSpPr>
        <p:spPr>
          <a:xfrm>
            <a:off x="10724992" y="2820596"/>
            <a:ext cx="218092" cy="218092"/>
          </a:xfrm>
          <a:prstGeom prst="ellipse">
            <a:avLst/>
          </a:prstGeom>
          <a:solidFill>
            <a:srgbClr val="20A472"/>
          </a:solidFill>
          <a:ln w="76200">
            <a:solidFill>
              <a:srgbClr val="20A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A472"/>
              </a:solidFill>
            </a:endParaRPr>
          </a:p>
        </p:txBody>
      </p:sp>
      <p:sp>
        <p:nvSpPr>
          <p:cNvPr id="16" name="Text Placeholder 15">
            <a:extLst>
              <a:ext uri="{FF2B5EF4-FFF2-40B4-BE49-F238E27FC236}">
                <a16:creationId xmlns:a16="http://schemas.microsoft.com/office/drawing/2014/main" id="{B6086B1F-4F6D-4493-AE84-2520E93642DE}"/>
              </a:ext>
            </a:extLst>
          </p:cNvPr>
          <p:cNvSpPr>
            <a:spLocks noGrp="1"/>
          </p:cNvSpPr>
          <p:nvPr>
            <p:ph type="body" sz="quarter" idx="10"/>
          </p:nvPr>
        </p:nvSpPr>
        <p:spPr>
          <a:xfrm>
            <a:off x="1824814" y="4319690"/>
            <a:ext cx="1796396" cy="302186"/>
          </a:xfrm>
        </p:spPr>
        <p:txBody>
          <a:bodyPr/>
          <a:lstStyle/>
          <a:p>
            <a:r>
              <a:rPr lang="en-US" dirty="0"/>
              <a:t>Planning and Paperwork</a:t>
            </a:r>
          </a:p>
        </p:txBody>
      </p:sp>
      <p:sp>
        <p:nvSpPr>
          <p:cNvPr id="17" name="Text Placeholder 16">
            <a:extLst>
              <a:ext uri="{FF2B5EF4-FFF2-40B4-BE49-F238E27FC236}">
                <a16:creationId xmlns:a16="http://schemas.microsoft.com/office/drawing/2014/main" id="{6A44816B-378D-41B5-84D7-39CECE2E452E}"/>
              </a:ext>
            </a:extLst>
          </p:cNvPr>
          <p:cNvSpPr>
            <a:spLocks noGrp="1"/>
          </p:cNvSpPr>
          <p:nvPr>
            <p:ph type="body" sz="quarter" idx="11"/>
          </p:nvPr>
        </p:nvSpPr>
        <p:spPr>
          <a:xfrm>
            <a:off x="1807643" y="5019601"/>
            <a:ext cx="1813567" cy="706438"/>
          </a:xfrm>
        </p:spPr>
        <p:txBody>
          <a:bodyPr/>
          <a:lstStyle/>
          <a:p>
            <a:r>
              <a:rPr lang="en-US" dirty="0"/>
              <a:t>Guidance Documents, TAD’s, QMP’s, QAPP’s, Training Requirements, DQO’s</a:t>
            </a:r>
          </a:p>
          <a:p>
            <a:endParaRPr lang="en-US" dirty="0"/>
          </a:p>
        </p:txBody>
      </p:sp>
      <p:sp>
        <p:nvSpPr>
          <p:cNvPr id="18" name="Text Placeholder 17">
            <a:extLst>
              <a:ext uri="{FF2B5EF4-FFF2-40B4-BE49-F238E27FC236}">
                <a16:creationId xmlns:a16="http://schemas.microsoft.com/office/drawing/2014/main" id="{2EFC63F8-23B1-4F22-9868-15EB446170F3}"/>
              </a:ext>
            </a:extLst>
          </p:cNvPr>
          <p:cNvSpPr>
            <a:spLocks noGrp="1"/>
          </p:cNvSpPr>
          <p:nvPr>
            <p:ph type="body" sz="quarter" idx="12"/>
          </p:nvPr>
        </p:nvSpPr>
        <p:spPr>
          <a:xfrm>
            <a:off x="4112689" y="4389007"/>
            <a:ext cx="1796396" cy="302186"/>
          </a:xfrm>
        </p:spPr>
        <p:txBody>
          <a:bodyPr/>
          <a:lstStyle/>
          <a:p>
            <a:r>
              <a:rPr lang="en-US" sz="1800" dirty="0"/>
              <a:t>Implementation</a:t>
            </a:r>
          </a:p>
        </p:txBody>
      </p:sp>
      <p:sp>
        <p:nvSpPr>
          <p:cNvPr id="20" name="Text Placeholder 19">
            <a:extLst>
              <a:ext uri="{FF2B5EF4-FFF2-40B4-BE49-F238E27FC236}">
                <a16:creationId xmlns:a16="http://schemas.microsoft.com/office/drawing/2014/main" id="{AA64E66E-DA3C-42CD-80D9-89BD3A8A401A}"/>
              </a:ext>
            </a:extLst>
          </p:cNvPr>
          <p:cNvSpPr>
            <a:spLocks noGrp="1"/>
          </p:cNvSpPr>
          <p:nvPr>
            <p:ph type="body" sz="quarter" idx="13"/>
          </p:nvPr>
        </p:nvSpPr>
        <p:spPr>
          <a:xfrm>
            <a:off x="4104104" y="5058834"/>
            <a:ext cx="1813567" cy="706438"/>
          </a:xfrm>
        </p:spPr>
        <p:txBody>
          <a:bodyPr/>
          <a:lstStyle/>
          <a:p>
            <a:r>
              <a:rPr lang="en-US" dirty="0"/>
              <a:t>QAPP Implementation, Internal QC Activities, QC Reports, MQOs, AQS, AQI</a:t>
            </a:r>
          </a:p>
          <a:p>
            <a:endParaRPr lang="en-US" dirty="0"/>
          </a:p>
        </p:txBody>
      </p:sp>
      <p:sp>
        <p:nvSpPr>
          <p:cNvPr id="21" name="Text Placeholder 20">
            <a:extLst>
              <a:ext uri="{FF2B5EF4-FFF2-40B4-BE49-F238E27FC236}">
                <a16:creationId xmlns:a16="http://schemas.microsoft.com/office/drawing/2014/main" id="{F5A6A695-5271-4895-88EF-663A3F593E59}"/>
              </a:ext>
            </a:extLst>
          </p:cNvPr>
          <p:cNvSpPr>
            <a:spLocks noGrp="1"/>
          </p:cNvSpPr>
          <p:nvPr>
            <p:ph type="body" sz="quarter" idx="14"/>
          </p:nvPr>
        </p:nvSpPr>
        <p:spPr>
          <a:xfrm>
            <a:off x="6641822" y="4374532"/>
            <a:ext cx="1796396" cy="302186"/>
          </a:xfrm>
        </p:spPr>
        <p:txBody>
          <a:bodyPr/>
          <a:lstStyle/>
          <a:p>
            <a:r>
              <a:rPr lang="en-US" sz="1800" dirty="0"/>
              <a:t>Assessment</a:t>
            </a:r>
          </a:p>
        </p:txBody>
      </p:sp>
      <p:sp>
        <p:nvSpPr>
          <p:cNvPr id="22" name="Text Placeholder 21">
            <a:extLst>
              <a:ext uri="{FF2B5EF4-FFF2-40B4-BE49-F238E27FC236}">
                <a16:creationId xmlns:a16="http://schemas.microsoft.com/office/drawing/2014/main" id="{93CA8393-83FA-4B7B-BF41-CB601BA16432}"/>
              </a:ext>
            </a:extLst>
          </p:cNvPr>
          <p:cNvSpPr>
            <a:spLocks noGrp="1"/>
          </p:cNvSpPr>
          <p:nvPr>
            <p:ph type="body" sz="quarter" idx="15"/>
          </p:nvPr>
        </p:nvSpPr>
        <p:spPr>
          <a:xfrm>
            <a:off x="6624651" y="4996989"/>
            <a:ext cx="1813567" cy="706438"/>
          </a:xfrm>
        </p:spPr>
        <p:txBody>
          <a:bodyPr/>
          <a:lstStyle/>
          <a:p>
            <a:r>
              <a:rPr lang="en-US" dirty="0"/>
              <a:t>Systems Audits TSA’s, Network Reviews, Performance Audits</a:t>
            </a:r>
          </a:p>
          <a:p>
            <a:endParaRPr lang="en-US" dirty="0"/>
          </a:p>
        </p:txBody>
      </p:sp>
      <p:sp>
        <p:nvSpPr>
          <p:cNvPr id="24" name="Text Placeholder 23">
            <a:extLst>
              <a:ext uri="{FF2B5EF4-FFF2-40B4-BE49-F238E27FC236}">
                <a16:creationId xmlns:a16="http://schemas.microsoft.com/office/drawing/2014/main" id="{3CD04606-2C05-4AC9-9F6C-C0E9EDF1BC26}"/>
              </a:ext>
            </a:extLst>
          </p:cNvPr>
          <p:cNvSpPr>
            <a:spLocks noGrp="1"/>
          </p:cNvSpPr>
          <p:nvPr>
            <p:ph type="body" sz="quarter" idx="16"/>
          </p:nvPr>
        </p:nvSpPr>
        <p:spPr>
          <a:xfrm>
            <a:off x="9037642" y="4374532"/>
            <a:ext cx="1796396" cy="302186"/>
          </a:xfrm>
        </p:spPr>
        <p:txBody>
          <a:bodyPr/>
          <a:lstStyle/>
          <a:p>
            <a:r>
              <a:rPr lang="en-US" dirty="0"/>
              <a:t>Reports</a:t>
            </a:r>
          </a:p>
        </p:txBody>
      </p:sp>
      <p:sp>
        <p:nvSpPr>
          <p:cNvPr id="25" name="Text Placeholder 24">
            <a:extLst>
              <a:ext uri="{FF2B5EF4-FFF2-40B4-BE49-F238E27FC236}">
                <a16:creationId xmlns:a16="http://schemas.microsoft.com/office/drawing/2014/main" id="{DA3309B0-9F41-47B2-8F25-109874864183}"/>
              </a:ext>
            </a:extLst>
          </p:cNvPr>
          <p:cNvSpPr>
            <a:spLocks noGrp="1"/>
          </p:cNvSpPr>
          <p:nvPr>
            <p:ph type="body" sz="quarter" idx="17"/>
          </p:nvPr>
        </p:nvSpPr>
        <p:spPr>
          <a:xfrm>
            <a:off x="8911425" y="4929719"/>
            <a:ext cx="1813567" cy="706438"/>
          </a:xfrm>
        </p:spPr>
        <p:txBody>
          <a:bodyPr/>
          <a:lstStyle/>
          <a:p>
            <a:r>
              <a:rPr lang="en-US" dirty="0"/>
              <a:t>Data Quality Assessments, Data Quality Indicators DQI’s, QA Reports, Audit Reports</a:t>
            </a:r>
          </a:p>
          <a:p>
            <a:endParaRPr lang="en-US" dirty="0"/>
          </a:p>
        </p:txBody>
      </p:sp>
      <p:sp>
        <p:nvSpPr>
          <p:cNvPr id="34" name="Title 33">
            <a:extLst>
              <a:ext uri="{FF2B5EF4-FFF2-40B4-BE49-F238E27FC236}">
                <a16:creationId xmlns:a16="http://schemas.microsoft.com/office/drawing/2014/main" id="{F28D01B5-A5BC-45A3-8718-13BDC694F21C}"/>
              </a:ext>
            </a:extLst>
          </p:cNvPr>
          <p:cNvSpPr>
            <a:spLocks noGrp="1"/>
          </p:cNvSpPr>
          <p:nvPr>
            <p:ph type="title"/>
          </p:nvPr>
        </p:nvSpPr>
        <p:spPr/>
        <p:txBody>
          <a:bodyPr/>
          <a:lstStyle/>
          <a:p>
            <a:r>
              <a:rPr lang="en-US" dirty="0"/>
              <a:t>Parts of a US Air Monitoring QA/QC Program</a:t>
            </a:r>
          </a:p>
        </p:txBody>
      </p:sp>
      <p:sp>
        <p:nvSpPr>
          <p:cNvPr id="7" name="TextBox 6">
            <a:extLst>
              <a:ext uri="{FF2B5EF4-FFF2-40B4-BE49-F238E27FC236}">
                <a16:creationId xmlns:a16="http://schemas.microsoft.com/office/drawing/2014/main" id="{CEB2BB0E-384F-C5A7-9392-580C53E79C2F}"/>
              </a:ext>
            </a:extLst>
          </p:cNvPr>
          <p:cNvSpPr txBox="1"/>
          <p:nvPr/>
        </p:nvSpPr>
        <p:spPr>
          <a:xfrm>
            <a:off x="3318933" y="1265571"/>
            <a:ext cx="5554133" cy="369332"/>
          </a:xfrm>
          <a:prstGeom prst="rect">
            <a:avLst/>
          </a:prstGeom>
          <a:noFill/>
        </p:spPr>
        <p:txBody>
          <a:bodyPr wrap="square" rtlCol="0">
            <a:spAutoFit/>
          </a:bodyPr>
          <a:lstStyle/>
          <a:p>
            <a:r>
              <a:rPr lang="en-US" b="1" u="sng" dirty="0">
                <a:solidFill>
                  <a:srgbClr val="0070C0"/>
                </a:solidFill>
              </a:rPr>
              <a:t>Quality System Requirements for EPA Funded Programs</a:t>
            </a:r>
          </a:p>
        </p:txBody>
      </p:sp>
    </p:spTree>
    <p:extLst>
      <p:ext uri="{BB962C8B-B14F-4D97-AF65-F5344CB8AC3E}">
        <p14:creationId xmlns:p14="http://schemas.microsoft.com/office/powerpoint/2010/main" val="423062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4684040" y="1330400"/>
            <a:ext cx="2159000" cy="302186"/>
          </a:xfrm>
        </p:spPr>
        <p:txBody>
          <a:bodyPr/>
          <a:lstStyle/>
          <a:p>
            <a:pPr algn="ctr"/>
            <a:r>
              <a:rPr lang="en-US" dirty="0"/>
              <a:t>Planning and Paperwork</a:t>
            </a:r>
          </a:p>
          <a:p>
            <a:endParaRPr lang="en-US" dirty="0"/>
          </a:p>
          <a:p>
            <a:endParaRPr lang="en-US" dirty="0"/>
          </a:p>
        </p:txBody>
      </p:sp>
      <p:sp>
        <p:nvSpPr>
          <p:cNvPr id="55" name="Text Placeholder 54">
            <a:extLst>
              <a:ext uri="{FF2B5EF4-FFF2-40B4-BE49-F238E27FC236}">
                <a16:creationId xmlns:a16="http://schemas.microsoft.com/office/drawing/2014/main" id="{7DA8A1D6-7C2F-AEB5-5321-A3848AD1D517}"/>
              </a:ext>
            </a:extLst>
          </p:cNvPr>
          <p:cNvSpPr>
            <a:spLocks noGrp="1"/>
          </p:cNvSpPr>
          <p:nvPr>
            <p:ph type="body" sz="quarter" idx="13"/>
          </p:nvPr>
        </p:nvSpPr>
        <p:spPr>
          <a:xfrm>
            <a:off x="4684040" y="1918031"/>
            <a:ext cx="2179637" cy="636743"/>
          </a:xfrm>
        </p:spPr>
        <p:txBody>
          <a:bodyPr/>
          <a:lstStyle/>
          <a:p>
            <a:r>
              <a:rPr lang="en-US" b="1" dirty="0"/>
              <a:t>Initial paperwork that will guide your air monitoring program throughout the process.</a:t>
            </a:r>
          </a:p>
          <a:p>
            <a:endParaRPr lang="en-US" dirty="0"/>
          </a:p>
        </p:txBody>
      </p:sp>
      <p:sp>
        <p:nvSpPr>
          <p:cNvPr id="66" name="Text Placeholder 65">
            <a:extLst>
              <a:ext uri="{FF2B5EF4-FFF2-40B4-BE49-F238E27FC236}">
                <a16:creationId xmlns:a16="http://schemas.microsoft.com/office/drawing/2014/main" id="{F57D3C79-2209-81AB-C17A-E27E837C932E}"/>
              </a:ext>
            </a:extLst>
          </p:cNvPr>
          <p:cNvSpPr>
            <a:spLocks noGrp="1"/>
          </p:cNvSpPr>
          <p:nvPr>
            <p:ph type="body" sz="quarter" idx="15"/>
          </p:nvPr>
        </p:nvSpPr>
        <p:spPr>
          <a:xfrm>
            <a:off x="8683267" y="1788015"/>
            <a:ext cx="2179637" cy="375307"/>
          </a:xfrm>
        </p:spPr>
        <p:txBody>
          <a:bodyPr/>
          <a:lstStyle/>
          <a:p>
            <a:r>
              <a:rPr lang="en-US" b="1" dirty="0"/>
              <a:t>Now it is time to Implement the project.</a:t>
            </a:r>
          </a:p>
        </p:txBody>
      </p:sp>
      <p:sp>
        <p:nvSpPr>
          <p:cNvPr id="72" name="Text Placeholder 71">
            <a:extLst>
              <a:ext uri="{FF2B5EF4-FFF2-40B4-BE49-F238E27FC236}">
                <a16:creationId xmlns:a16="http://schemas.microsoft.com/office/drawing/2014/main" id="{5A3F5D7E-9A0F-B1E1-3D46-30309F607FB2}"/>
              </a:ext>
            </a:extLst>
          </p:cNvPr>
          <p:cNvSpPr>
            <a:spLocks noGrp="1"/>
          </p:cNvSpPr>
          <p:nvPr>
            <p:ph type="body" sz="quarter" idx="20"/>
          </p:nvPr>
        </p:nvSpPr>
        <p:spPr>
          <a:xfrm>
            <a:off x="8683267" y="1485829"/>
            <a:ext cx="2159000" cy="302186"/>
          </a:xfrm>
        </p:spPr>
        <p:txBody>
          <a:bodyPr/>
          <a:lstStyle/>
          <a:p>
            <a:pPr algn="ctr"/>
            <a:r>
              <a:rPr lang="en-US" dirty="0"/>
              <a:t>Implementation</a:t>
            </a:r>
          </a:p>
          <a:p>
            <a:endParaRPr lang="en-US" dirty="0"/>
          </a:p>
        </p:txBody>
      </p:sp>
      <p:sp>
        <p:nvSpPr>
          <p:cNvPr id="81" name="Text Placeholder 80">
            <a:extLst>
              <a:ext uri="{FF2B5EF4-FFF2-40B4-BE49-F238E27FC236}">
                <a16:creationId xmlns:a16="http://schemas.microsoft.com/office/drawing/2014/main" id="{0811AFF1-E206-907A-24E1-95D907BA3D03}"/>
              </a:ext>
            </a:extLst>
          </p:cNvPr>
          <p:cNvSpPr>
            <a:spLocks noGrp="1"/>
          </p:cNvSpPr>
          <p:nvPr>
            <p:ph type="body" sz="quarter" idx="21"/>
          </p:nvPr>
        </p:nvSpPr>
        <p:spPr>
          <a:xfrm>
            <a:off x="8683267" y="2192763"/>
            <a:ext cx="2179637" cy="4184183"/>
          </a:xfrm>
        </p:spPr>
        <p:txBody>
          <a:bodyPr/>
          <a:lstStyle/>
          <a:p>
            <a:r>
              <a:rPr lang="en-US" sz="850" b="1" dirty="0"/>
              <a:t>QAPP Implementation - </a:t>
            </a:r>
            <a:r>
              <a:rPr lang="en-US" sz="850" dirty="0"/>
              <a:t>Once a QAPP is written and approved, it is expected to be implemented. This is a major implementation activity in the quality system and is used by EPA during technical systems audits (TSAs)</a:t>
            </a:r>
          </a:p>
          <a:p>
            <a:r>
              <a:rPr lang="en-US" sz="850" dirty="0"/>
              <a:t> </a:t>
            </a:r>
          </a:p>
          <a:p>
            <a:r>
              <a:rPr lang="en-US" sz="875" b="1" dirty="0"/>
              <a:t>Internal QC Activities </a:t>
            </a:r>
            <a:r>
              <a:rPr lang="en-US" sz="875" dirty="0"/>
              <a:t>- QC activities are used to ensure that measurement uncertainty is maintained within established acceptance criteria for the attainment of the DQOs. </a:t>
            </a:r>
            <a:r>
              <a:rPr lang="en-US" sz="875" dirty="0">
                <a:solidFill>
                  <a:srgbClr val="0070C0"/>
                </a:solidFill>
              </a:rPr>
              <a:t>Section 10 of the QA Handbook II provides discussions of the ambient air monitoring quality control activities  </a:t>
            </a:r>
          </a:p>
          <a:p>
            <a:endParaRPr lang="en-US" dirty="0"/>
          </a:p>
          <a:p>
            <a:r>
              <a:rPr lang="en-US" sz="850" b="1" dirty="0"/>
              <a:t>QC Reporting </a:t>
            </a:r>
            <a:r>
              <a:rPr lang="en-US" sz="850" dirty="0"/>
              <a:t>- 40 CFR Part 58 Appendix A identifies the quality control samples that must be reported to AQS</a:t>
            </a:r>
          </a:p>
          <a:p>
            <a:endParaRPr lang="en-US" sz="850" dirty="0"/>
          </a:p>
          <a:p>
            <a:r>
              <a:rPr lang="en-US" sz="850" b="1" dirty="0"/>
              <a:t>MQO’s -  </a:t>
            </a:r>
            <a:r>
              <a:rPr lang="en-US" sz="850" dirty="0"/>
              <a:t>From the QC report, data can be used to judge achievement of data quality objectives and measurement quality objectives described in </a:t>
            </a:r>
            <a:r>
              <a:rPr lang="en-US" sz="850" dirty="0">
                <a:solidFill>
                  <a:srgbClr val="0070C0"/>
                </a:solidFill>
              </a:rPr>
              <a:t>Section 3 of the QA Handbook II</a:t>
            </a:r>
          </a:p>
          <a:p>
            <a:endParaRPr lang="en-US" dirty="0"/>
          </a:p>
          <a:p>
            <a:r>
              <a:rPr lang="en-US" sz="850" b="1" dirty="0"/>
              <a:t>AQS</a:t>
            </a:r>
            <a:r>
              <a:rPr lang="en-US" sz="850" dirty="0"/>
              <a:t> – All collected data must be reported into the AQS data management system. Section 14 in the QA handbook II</a:t>
            </a:r>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4684040" y="2554774"/>
            <a:ext cx="2179637" cy="3368836"/>
          </a:xfrm>
        </p:spPr>
        <p:txBody>
          <a:bodyPr/>
          <a:lstStyle/>
          <a:p>
            <a:r>
              <a:rPr lang="en-US" sz="920" b="1" dirty="0"/>
              <a:t>Guidance Documents - </a:t>
            </a:r>
            <a:r>
              <a:rPr lang="en-US" sz="920" dirty="0"/>
              <a:t>The QA Handbook II as well as many other guidance documents have been developed for the Ambient Air Quality Monitoring Program </a:t>
            </a:r>
          </a:p>
          <a:p>
            <a:endParaRPr lang="en-US" sz="920" dirty="0"/>
          </a:p>
          <a:p>
            <a:r>
              <a:rPr lang="en-US" sz="920" b="1" dirty="0"/>
              <a:t>Technical Assistance Documents (TADs) </a:t>
            </a:r>
            <a:r>
              <a:rPr lang="en-US" sz="920" dirty="0"/>
              <a:t> The new Ozone TAD to be released soon on the AMTIC website</a:t>
            </a:r>
          </a:p>
          <a:p>
            <a:endParaRPr lang="en-US" sz="920" dirty="0"/>
          </a:p>
          <a:p>
            <a:r>
              <a:rPr lang="en-US" sz="920" b="1" dirty="0"/>
              <a:t>Quality management Plan (QMPs,)  </a:t>
            </a:r>
          </a:p>
          <a:p>
            <a:r>
              <a:rPr lang="en-US" sz="920" dirty="0"/>
              <a:t>The QMP is not specific to any particular project, but related to how the monitoring organization implements its quality system</a:t>
            </a:r>
          </a:p>
          <a:p>
            <a:endParaRPr lang="en-US" sz="920" dirty="0"/>
          </a:p>
          <a:p>
            <a:r>
              <a:rPr lang="en-US" sz="920" b="1" dirty="0"/>
              <a:t>Quality Assurance Project Plans (QAPPs) </a:t>
            </a:r>
          </a:p>
          <a:p>
            <a:r>
              <a:rPr lang="en-US" sz="920" dirty="0"/>
              <a:t>The powerplant of any project. It is a formal document describing, in detail, the necessary QA/QC and other technical activities. Appendix C in the QA Handbook II</a:t>
            </a:r>
          </a:p>
          <a:p>
            <a:endParaRPr lang="en-US" sz="920" b="1" dirty="0"/>
          </a:p>
          <a:p>
            <a:r>
              <a:rPr lang="en-US" sz="920" b="1" dirty="0"/>
              <a:t>Data Quality Objectives (DQO’s</a:t>
            </a:r>
            <a:r>
              <a:rPr lang="en-US" sz="920" dirty="0"/>
              <a:t>) – DQOs are described in section 3 and  Appendix I in the QA Handbook II</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7033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86F1EE0-5AFC-E0E9-663F-8C4375953DEF}"/>
              </a:ext>
            </a:extLst>
          </p:cNvPr>
          <p:cNvSpPr>
            <a:spLocks noGrp="1"/>
          </p:cNvSpPr>
          <p:nvPr>
            <p:ph type="body" sz="quarter" idx="15"/>
          </p:nvPr>
        </p:nvSpPr>
        <p:spPr>
          <a:xfrm>
            <a:off x="8556026" y="1490707"/>
            <a:ext cx="2179637" cy="820471"/>
          </a:xfrm>
        </p:spPr>
        <p:txBody>
          <a:bodyPr/>
          <a:lstStyle/>
          <a:p>
            <a:r>
              <a:rPr lang="en-US" b="1" dirty="0"/>
              <a:t>All collected data should be assessed in order to the attainment to the DQOs or monitoring objectives.</a:t>
            </a:r>
          </a:p>
        </p:txBody>
      </p:sp>
      <p:sp>
        <p:nvSpPr>
          <p:cNvPr id="16" name="Text Placeholder 15">
            <a:extLst>
              <a:ext uri="{FF2B5EF4-FFF2-40B4-BE49-F238E27FC236}">
                <a16:creationId xmlns:a16="http://schemas.microsoft.com/office/drawing/2014/main" id="{121008E6-7867-3ED9-49A5-922C2F8509F2}"/>
              </a:ext>
            </a:extLst>
          </p:cNvPr>
          <p:cNvSpPr>
            <a:spLocks noGrp="1"/>
          </p:cNvSpPr>
          <p:nvPr>
            <p:ph type="body" sz="quarter" idx="24"/>
          </p:nvPr>
        </p:nvSpPr>
        <p:spPr>
          <a:xfrm>
            <a:off x="4715190" y="1089189"/>
            <a:ext cx="2256468" cy="387788"/>
          </a:xfrm>
        </p:spPr>
        <p:txBody>
          <a:bodyPr/>
          <a:lstStyle/>
          <a:p>
            <a:r>
              <a:rPr lang="en-US" sz="1800" dirty="0"/>
              <a:t>Assessment</a:t>
            </a:r>
          </a:p>
          <a:p>
            <a:pPr algn="ctr"/>
            <a:endParaRPr lang="en-US" dirty="0"/>
          </a:p>
        </p:txBody>
      </p:sp>
      <p:sp>
        <p:nvSpPr>
          <p:cNvPr id="17" name="Text Placeholder 16">
            <a:extLst>
              <a:ext uri="{FF2B5EF4-FFF2-40B4-BE49-F238E27FC236}">
                <a16:creationId xmlns:a16="http://schemas.microsoft.com/office/drawing/2014/main" id="{660DE9F4-4618-07E7-9BC4-42FE898023A1}"/>
              </a:ext>
            </a:extLst>
          </p:cNvPr>
          <p:cNvSpPr>
            <a:spLocks noGrp="1"/>
          </p:cNvSpPr>
          <p:nvPr>
            <p:ph type="body" sz="quarter" idx="25"/>
          </p:nvPr>
        </p:nvSpPr>
        <p:spPr>
          <a:xfrm>
            <a:off x="4698012" y="1643826"/>
            <a:ext cx="2179637" cy="809584"/>
          </a:xfrm>
        </p:spPr>
        <p:txBody>
          <a:bodyPr/>
          <a:lstStyle/>
          <a:p>
            <a:r>
              <a:rPr lang="en-US" b="1" dirty="0"/>
              <a:t>Assessments are evaluation processes used to measure the performance or effectiveness of the system and its elements.</a:t>
            </a:r>
          </a:p>
          <a:p>
            <a:endParaRPr lang="en-US" dirty="0"/>
          </a:p>
        </p:txBody>
      </p:sp>
      <p:sp>
        <p:nvSpPr>
          <p:cNvPr id="23" name="Text Placeholder 22">
            <a:extLst>
              <a:ext uri="{FF2B5EF4-FFF2-40B4-BE49-F238E27FC236}">
                <a16:creationId xmlns:a16="http://schemas.microsoft.com/office/drawing/2014/main" id="{3B1F86B6-AA25-0CCC-51D3-AD2EECA02E35}"/>
              </a:ext>
            </a:extLst>
          </p:cNvPr>
          <p:cNvSpPr>
            <a:spLocks noGrp="1"/>
          </p:cNvSpPr>
          <p:nvPr>
            <p:ph type="body" sz="quarter" idx="31"/>
          </p:nvPr>
        </p:nvSpPr>
        <p:spPr>
          <a:xfrm>
            <a:off x="4698012" y="2438351"/>
            <a:ext cx="2179637" cy="3723357"/>
          </a:xfrm>
        </p:spPr>
        <p:txBody>
          <a:bodyPr/>
          <a:lstStyle/>
          <a:p>
            <a:r>
              <a:rPr lang="en-US" sz="900" b="1" dirty="0"/>
              <a:t>Systems Audits (TSA’s) </a:t>
            </a:r>
            <a:r>
              <a:rPr lang="en-US" sz="900" dirty="0"/>
              <a:t>- A TSA is an on-site review and inspection of a monitoring organizations ambient air monitoring program to assess its compliance with established regulations governing the collection, analysis, validation, and reporting of ambient air quality data.      </a:t>
            </a:r>
            <a:r>
              <a:rPr lang="en-US" sz="900" dirty="0">
                <a:solidFill>
                  <a:srgbClr val="0070C0"/>
                </a:solidFill>
              </a:rPr>
              <a:t> 40 CFR Part 58 Appendix A section 2.5 describes TSAs performed by the EPA Regional Offices. Both EPA and monitoring organizations perform TSAs</a:t>
            </a:r>
            <a:endParaRPr lang="en-US" sz="900" dirty="0"/>
          </a:p>
          <a:p>
            <a:endParaRPr lang="en-US" sz="900" dirty="0"/>
          </a:p>
          <a:p>
            <a:r>
              <a:rPr lang="en-US" sz="900" b="1" dirty="0"/>
              <a:t>Network Reviews </a:t>
            </a:r>
            <a:r>
              <a:rPr lang="en-US" sz="900" dirty="0"/>
              <a:t>- The network review is used to determine how well a particular air monitoring network is achieving its required air monitoring objective(s) and how it should be modified to continue to meet its objective(s)</a:t>
            </a:r>
          </a:p>
          <a:p>
            <a:endParaRPr lang="en-US" sz="900" dirty="0"/>
          </a:p>
          <a:p>
            <a:r>
              <a:rPr lang="en-US" sz="900" b="1" dirty="0"/>
              <a:t>Performance Audits </a:t>
            </a:r>
            <a:r>
              <a:rPr lang="en-US" sz="900" dirty="0"/>
              <a:t>- Performance evaluations are a type of audit in which the quantitative data generated in a measurement system are obtained independently and compared with routinely obtained data to evaluate the proficiency of an analyst, laboratory, or measurement system. </a:t>
            </a:r>
            <a:r>
              <a:rPr lang="en-US" sz="900" dirty="0">
                <a:solidFill>
                  <a:srgbClr val="0070C0"/>
                </a:solidFill>
              </a:rPr>
              <a:t>NPAP and PEP Audits</a:t>
            </a:r>
          </a:p>
          <a:p>
            <a:endParaRPr lang="en-US" dirty="0"/>
          </a:p>
        </p:txBody>
      </p:sp>
      <p:sp>
        <p:nvSpPr>
          <p:cNvPr id="24" name="Text Placeholder 23">
            <a:extLst>
              <a:ext uri="{FF2B5EF4-FFF2-40B4-BE49-F238E27FC236}">
                <a16:creationId xmlns:a16="http://schemas.microsoft.com/office/drawing/2014/main" id="{03E7F058-AE95-B4C1-4553-63D53C88F32C}"/>
              </a:ext>
            </a:extLst>
          </p:cNvPr>
          <p:cNvSpPr>
            <a:spLocks noGrp="1"/>
          </p:cNvSpPr>
          <p:nvPr>
            <p:ph type="body" sz="quarter" idx="32"/>
          </p:nvPr>
        </p:nvSpPr>
        <p:spPr>
          <a:xfrm>
            <a:off x="8559486" y="1107727"/>
            <a:ext cx="2159000" cy="333583"/>
          </a:xfrm>
        </p:spPr>
        <p:txBody>
          <a:bodyPr/>
          <a:lstStyle/>
          <a:p>
            <a:pPr algn="ctr"/>
            <a:r>
              <a:rPr lang="en-US" sz="1800" dirty="0"/>
              <a:t>Reports</a:t>
            </a:r>
          </a:p>
        </p:txBody>
      </p:sp>
      <p:sp>
        <p:nvSpPr>
          <p:cNvPr id="25" name="Text Placeholder 24">
            <a:extLst>
              <a:ext uri="{FF2B5EF4-FFF2-40B4-BE49-F238E27FC236}">
                <a16:creationId xmlns:a16="http://schemas.microsoft.com/office/drawing/2014/main" id="{766E96A0-30DC-8BAC-D9D1-C31123407821}"/>
              </a:ext>
            </a:extLst>
          </p:cNvPr>
          <p:cNvSpPr>
            <a:spLocks noGrp="1"/>
          </p:cNvSpPr>
          <p:nvPr>
            <p:ph type="body" sz="quarter" idx="33"/>
          </p:nvPr>
        </p:nvSpPr>
        <p:spPr>
          <a:xfrm>
            <a:off x="8556026" y="2204705"/>
            <a:ext cx="2179637" cy="4301765"/>
          </a:xfrm>
        </p:spPr>
        <p:txBody>
          <a:bodyPr/>
          <a:lstStyle/>
          <a:p>
            <a:r>
              <a:rPr lang="en-US" sz="850" b="1" dirty="0"/>
              <a:t>Data Quality Assessments </a:t>
            </a:r>
            <a:r>
              <a:rPr lang="en-US" sz="850" dirty="0"/>
              <a:t>-  Is the scientific and statistical evaluation to determine if data are of the right type, quality, and quantity to support their intended use (DQOs). </a:t>
            </a:r>
            <a:r>
              <a:rPr lang="en-US" sz="850" dirty="0">
                <a:solidFill>
                  <a:srgbClr val="0070C0"/>
                </a:solidFill>
              </a:rPr>
              <a:t>Sections 17 and 18 of the QA Handbook II for more detail.</a:t>
            </a:r>
          </a:p>
          <a:p>
            <a:r>
              <a:rPr lang="en-US" sz="850" dirty="0"/>
              <a:t>Data quality assessments typically center around </a:t>
            </a:r>
            <a:r>
              <a:rPr lang="en-US" sz="850" b="1" dirty="0"/>
              <a:t>precision</a:t>
            </a:r>
            <a:r>
              <a:rPr lang="en-US" sz="850" dirty="0"/>
              <a:t>, </a:t>
            </a:r>
            <a:r>
              <a:rPr lang="en-US" sz="850" b="1" dirty="0"/>
              <a:t>bias</a:t>
            </a:r>
            <a:r>
              <a:rPr lang="en-US" sz="850" dirty="0"/>
              <a:t>, and </a:t>
            </a:r>
            <a:r>
              <a:rPr lang="en-US" sz="850" b="1" dirty="0"/>
              <a:t>accuracy</a:t>
            </a:r>
            <a:r>
              <a:rPr lang="en-US" sz="850" dirty="0"/>
              <a:t> can be aggregated at the monitor, PQAO and National levels</a:t>
            </a:r>
          </a:p>
          <a:p>
            <a:endParaRPr lang="en-US" sz="850" dirty="0"/>
          </a:p>
          <a:p>
            <a:r>
              <a:rPr lang="en-US" sz="850" b="1" dirty="0"/>
              <a:t>Data Quality Indicators (DQI’s) </a:t>
            </a:r>
            <a:r>
              <a:rPr lang="en-US" sz="850" dirty="0"/>
              <a:t>-  Have been programmed in AQS which can be used to assess data quality. In particular, the AMP256 and AMP600 reports can be used to assess the criteria pollutants for conformance to 40 CFR Part 58 Appendix A criteria for completeness, precision, and bias</a:t>
            </a:r>
          </a:p>
          <a:p>
            <a:endParaRPr lang="en-US" sz="850" b="1" dirty="0"/>
          </a:p>
          <a:p>
            <a:r>
              <a:rPr lang="en-US" sz="850" b="1" dirty="0"/>
              <a:t>QA Reports </a:t>
            </a:r>
            <a:r>
              <a:rPr lang="en-US" sz="850" dirty="0"/>
              <a:t>- provide an evaluation of QA/QC data for a given time period to determine whether the data quality objectives are met. </a:t>
            </a:r>
            <a:r>
              <a:rPr lang="en-US" sz="850" dirty="0">
                <a:solidFill>
                  <a:srgbClr val="0070C0"/>
                </a:solidFill>
              </a:rPr>
              <a:t>Sections 16 and 18 of the QA Handbook II for more detail </a:t>
            </a:r>
            <a:endParaRPr lang="en-US" sz="850" dirty="0"/>
          </a:p>
          <a:p>
            <a:endParaRPr lang="en-US" sz="850" b="1" dirty="0"/>
          </a:p>
          <a:p>
            <a:r>
              <a:rPr lang="en-US" sz="850" b="1" dirty="0"/>
              <a:t>Audit Reports </a:t>
            </a:r>
            <a:r>
              <a:rPr lang="en-US" sz="850" dirty="0"/>
              <a:t>- provide the formal documentation of internal and external audits including any findings that require corrective action. </a:t>
            </a:r>
            <a:r>
              <a:rPr lang="en-US" sz="850" dirty="0">
                <a:solidFill>
                  <a:srgbClr val="0070C0"/>
                </a:solidFill>
              </a:rPr>
              <a:t>Section 15 of the QA Handbook II for more detail</a:t>
            </a:r>
            <a:endParaRPr lang="en-US" sz="850" dirty="0"/>
          </a:p>
          <a:p>
            <a:endParaRPr lang="en-US" dirty="0"/>
          </a:p>
        </p:txBody>
      </p:sp>
      <p:sp>
        <p:nvSpPr>
          <p:cNvPr id="26" name="Title 25">
            <a:extLst>
              <a:ext uri="{FF2B5EF4-FFF2-40B4-BE49-F238E27FC236}">
                <a16:creationId xmlns:a16="http://schemas.microsoft.com/office/drawing/2014/main" id="{F12CA07A-9903-E7A7-2FE8-327B84A240ED}"/>
              </a:ext>
            </a:extLst>
          </p:cNvPr>
          <p:cNvSpPr>
            <a:spLocks noGrp="1"/>
          </p:cNvSpPr>
          <p:nvPr>
            <p:ph type="title"/>
          </p:nvPr>
        </p:nvSpPr>
        <p:spPr/>
        <p:txBody>
          <a:bodyPr/>
          <a:lstStyle/>
          <a:p>
            <a:br>
              <a:rPr lang="en-US" dirty="0"/>
            </a:br>
            <a:r>
              <a:rPr lang="en-US" dirty="0"/>
              <a:t>Parts of a US Air Monitoring QA/QC Program</a:t>
            </a:r>
            <a:br>
              <a:rPr lang="en-US" dirty="0"/>
            </a:br>
            <a:endParaRPr lang="en-US" dirty="0"/>
          </a:p>
        </p:txBody>
      </p:sp>
      <p:sp>
        <p:nvSpPr>
          <p:cNvPr id="34" name="Oval 33">
            <a:extLst>
              <a:ext uri="{FF2B5EF4-FFF2-40B4-BE49-F238E27FC236}">
                <a16:creationId xmlns:a16="http://schemas.microsoft.com/office/drawing/2014/main" id="{0BAE4A9E-4AA0-7A1E-02A9-1FEED4543224}"/>
              </a:ext>
            </a:extLst>
          </p:cNvPr>
          <p:cNvSpPr/>
          <p:nvPr/>
        </p:nvSpPr>
        <p:spPr>
          <a:xfrm>
            <a:off x="916223" y="2804189"/>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35" name="Oval 34">
            <a:extLst>
              <a:ext uri="{FF2B5EF4-FFF2-40B4-BE49-F238E27FC236}">
                <a16:creationId xmlns:a16="http://schemas.microsoft.com/office/drawing/2014/main" id="{65AD8137-4B44-7A4A-E01A-4B823B0832C2}"/>
              </a:ext>
            </a:extLst>
          </p:cNvPr>
          <p:cNvSpPr/>
          <p:nvPr/>
        </p:nvSpPr>
        <p:spPr>
          <a:xfrm>
            <a:off x="916223" y="3934419"/>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36" name="Oval 35">
            <a:extLst>
              <a:ext uri="{FF2B5EF4-FFF2-40B4-BE49-F238E27FC236}">
                <a16:creationId xmlns:a16="http://schemas.microsoft.com/office/drawing/2014/main" id="{E88CBBDA-33CD-3B5C-4BD5-20D8E1956C0D}"/>
              </a:ext>
            </a:extLst>
          </p:cNvPr>
          <p:cNvSpPr/>
          <p:nvPr/>
        </p:nvSpPr>
        <p:spPr>
          <a:xfrm>
            <a:off x="916223" y="5064649"/>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37" name="Oval 36">
            <a:extLst>
              <a:ext uri="{FF2B5EF4-FFF2-40B4-BE49-F238E27FC236}">
                <a16:creationId xmlns:a16="http://schemas.microsoft.com/office/drawing/2014/main" id="{540FFBD5-FA0C-8825-1767-79BEFEDF1C17}"/>
              </a:ext>
            </a:extLst>
          </p:cNvPr>
          <p:cNvSpPr/>
          <p:nvPr/>
        </p:nvSpPr>
        <p:spPr>
          <a:xfrm>
            <a:off x="916223" y="1673959"/>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38" name="Freeform: Shape 37" descr="timeline ">
            <a:extLst>
              <a:ext uri="{FF2B5EF4-FFF2-40B4-BE49-F238E27FC236}">
                <a16:creationId xmlns:a16="http://schemas.microsoft.com/office/drawing/2014/main" id="{F6EF8B3F-BDC5-52F0-F147-DFCB41FA907C}"/>
              </a:ext>
            </a:extLst>
          </p:cNvPr>
          <p:cNvSpPr/>
          <p:nvPr/>
        </p:nvSpPr>
        <p:spPr>
          <a:xfrm rot="16200000" flipV="1">
            <a:off x="-949953" y="3191327"/>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39" name="Oval 38" descr="timeline endpoints">
            <a:extLst>
              <a:ext uri="{FF2B5EF4-FFF2-40B4-BE49-F238E27FC236}">
                <a16:creationId xmlns:a16="http://schemas.microsoft.com/office/drawing/2014/main" id="{719BA779-7F85-3389-114F-D84AB020A506}"/>
              </a:ext>
            </a:extLst>
          </p:cNvPr>
          <p:cNvSpPr/>
          <p:nvPr/>
        </p:nvSpPr>
        <p:spPr>
          <a:xfrm>
            <a:off x="1251948" y="1445998"/>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descr="timeline endpoints">
            <a:extLst>
              <a:ext uri="{FF2B5EF4-FFF2-40B4-BE49-F238E27FC236}">
                <a16:creationId xmlns:a16="http://schemas.microsoft.com/office/drawing/2014/main" id="{7BDD5F5B-F909-052D-4445-31E039F421D3}"/>
              </a:ext>
            </a:extLst>
          </p:cNvPr>
          <p:cNvSpPr/>
          <p:nvPr/>
        </p:nvSpPr>
        <p:spPr>
          <a:xfrm>
            <a:off x="1251948" y="5981399"/>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41" name="Text Placeholder 35">
            <a:extLst>
              <a:ext uri="{FF2B5EF4-FFF2-40B4-BE49-F238E27FC236}">
                <a16:creationId xmlns:a16="http://schemas.microsoft.com/office/drawing/2014/main" id="{84A80DD4-84AE-580A-F268-B33329910D49}"/>
              </a:ext>
            </a:extLst>
          </p:cNvPr>
          <p:cNvSpPr txBox="1">
            <a:spLocks/>
          </p:cNvSpPr>
          <p:nvPr/>
        </p:nvSpPr>
        <p:spPr>
          <a:xfrm>
            <a:off x="2269625" y="1960282"/>
            <a:ext cx="215900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Planning and Paperwork</a:t>
            </a:r>
          </a:p>
          <a:p>
            <a:endParaRPr lang="en-US" dirty="0"/>
          </a:p>
        </p:txBody>
      </p:sp>
      <p:sp>
        <p:nvSpPr>
          <p:cNvPr id="42" name="Text Placeholder 41">
            <a:extLst>
              <a:ext uri="{FF2B5EF4-FFF2-40B4-BE49-F238E27FC236}">
                <a16:creationId xmlns:a16="http://schemas.microsoft.com/office/drawing/2014/main" id="{C6D38E8E-6D93-7E1B-E315-2C8002296FC1}"/>
              </a:ext>
            </a:extLst>
          </p:cNvPr>
          <p:cNvSpPr txBox="1">
            <a:spLocks/>
          </p:cNvSpPr>
          <p:nvPr/>
        </p:nvSpPr>
        <p:spPr>
          <a:xfrm>
            <a:off x="2192623" y="3061580"/>
            <a:ext cx="215900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5"/>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Implementation</a:t>
            </a:r>
          </a:p>
          <a:p>
            <a:endParaRPr lang="en-US" dirty="0"/>
          </a:p>
        </p:txBody>
      </p:sp>
      <p:sp>
        <p:nvSpPr>
          <p:cNvPr id="43" name="Text Placeholder 81">
            <a:extLst>
              <a:ext uri="{FF2B5EF4-FFF2-40B4-BE49-F238E27FC236}">
                <a16:creationId xmlns:a16="http://schemas.microsoft.com/office/drawing/2014/main" id="{BF691ED5-1105-682A-C43D-6C9CDA93B1E7}"/>
              </a:ext>
            </a:extLst>
          </p:cNvPr>
          <p:cNvSpPr txBox="1">
            <a:spLocks/>
          </p:cNvSpPr>
          <p:nvPr/>
        </p:nvSpPr>
        <p:spPr>
          <a:xfrm>
            <a:off x="2118830" y="4090405"/>
            <a:ext cx="215900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6"/>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Assessment</a:t>
            </a:r>
          </a:p>
          <a:p>
            <a:endParaRPr lang="en-US" dirty="0"/>
          </a:p>
        </p:txBody>
      </p:sp>
      <p:sp>
        <p:nvSpPr>
          <p:cNvPr id="44" name="Text Placeholder 87">
            <a:extLst>
              <a:ext uri="{FF2B5EF4-FFF2-40B4-BE49-F238E27FC236}">
                <a16:creationId xmlns:a16="http://schemas.microsoft.com/office/drawing/2014/main" id="{7823AF7D-CF8B-B4D1-3B40-B67388F1BC09}"/>
              </a:ext>
            </a:extLst>
          </p:cNvPr>
          <p:cNvSpPr txBox="1">
            <a:spLocks/>
          </p:cNvSpPr>
          <p:nvPr/>
        </p:nvSpPr>
        <p:spPr>
          <a:xfrm>
            <a:off x="2192623" y="5300117"/>
            <a:ext cx="5768474"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Reports</a:t>
            </a:r>
          </a:p>
          <a:p>
            <a:endParaRPr lang="en-US" dirty="0"/>
          </a:p>
        </p:txBody>
      </p:sp>
    </p:spTree>
    <p:extLst>
      <p:ext uri="{BB962C8B-B14F-4D97-AF65-F5344CB8AC3E}">
        <p14:creationId xmlns:p14="http://schemas.microsoft.com/office/powerpoint/2010/main" val="2902469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EE1EAA5E7894B84AE0B19EBE67D1E" ma:contentTypeVersion="51" ma:contentTypeDescription="Create a new document." ma:contentTypeScope="" ma:versionID="26a924d4ce85f3a88aa492086f8cb3e1">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5710b96b-627d-4b9c-b775-6526c7db23a8" xmlns:ns6="6418781f-cc46-40e4-b612-10a9484df075" targetNamespace="http://schemas.microsoft.com/office/2006/metadata/properties" ma:root="true" ma:fieldsID="5644f8140e01168eccbd6cc0a796e5ee" ns1:_="" ns2:_="" ns3:_="" ns4:_="" ns5:_="" ns6:_="">
    <xsd:import namespace="http://schemas.microsoft.com/sharepoint/v3"/>
    <xsd:import namespace="4ffa91fb-a0ff-4ac5-b2db-65c790d184a4"/>
    <xsd:import namespace="http://schemas.microsoft.com/sharepoint.v3"/>
    <xsd:import namespace="http://schemas.microsoft.com/sharepoint/v3/fields"/>
    <xsd:import namespace="5710b96b-627d-4b9c-b775-6526c7db23a8"/>
    <xsd:import namespace="6418781f-cc46-40e4-b612-10a9484df075"/>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MediaServiceMetadata" minOccurs="0"/>
                <xsd:element ref="ns5:MediaServiceFastMetadata"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3b49083f-3e1d-465f-a6e7-c9c77c10caed}" ma:internalName="TaxCatchAllLabel" ma:readOnly="true" ma:showField="CatchAllDataLabel" ma:web="6418781f-cc46-40e4-b612-10a9484df075">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3b49083f-3e1d-465f-a6e7-c9c77c10caed}" ma:internalName="TaxCatchAll" ma:showField="CatchAllData" ma:web="6418781f-cc46-40e4-b612-10a9484df075">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10b96b-627d-4b9c-b775-6526c7db23a8"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18781f-cc46-40e4-b612-10a9484df075" elementFormDefault="qualified">
    <xsd:import namespace="http://schemas.microsoft.com/office/2006/documentManagement/types"/>
    <xsd:import namespace="http://schemas.microsoft.com/office/infopath/2007/PartnerControls"/>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2021-05-04T14:23:18+00:00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6418781f-cc46-40e4-b612-10a9484df075">
      <UserInfo>
        <DisplayName>Anderson, David</DisplayName>
        <AccountId>1395</AccountId>
        <AccountType/>
      </UserInfo>
      <UserInfo>
        <DisplayName>Apodaca, Suzanne</DisplayName>
        <AccountId>10024</AccountId>
        <AccountType/>
      </UserInfo>
      <UserInfo>
        <DisplayName>Berry, Mark</DisplayName>
        <AccountId>355</AccountId>
        <AccountType/>
      </UserInfo>
    </SharedWithUsers>
  </documentManagement>
</p:properties>
</file>

<file path=customXml/itemProps1.xml><?xml version="1.0" encoding="utf-8"?>
<ds:datastoreItem xmlns:ds="http://schemas.openxmlformats.org/officeDocument/2006/customXml" ds:itemID="{25D279E8-B37F-4C50-9D5B-790EF419DE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5710b96b-627d-4b9c-b775-6526c7db23a8"/>
    <ds:schemaRef ds:uri="6418781f-cc46-40e4-b612-10a9484df0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B61C13-9F5D-4C6F-BBA4-480927FB885F}">
  <ds:schemaRefs>
    <ds:schemaRef ds:uri="Microsoft.SharePoint.Taxonomy.ContentTypeSync"/>
  </ds:schemaRefs>
</ds:datastoreItem>
</file>

<file path=customXml/itemProps3.xml><?xml version="1.0" encoding="utf-8"?>
<ds:datastoreItem xmlns:ds="http://schemas.openxmlformats.org/officeDocument/2006/customXml" ds:itemID="{881C4D74-C35D-42D4-802C-9A59C56A3FA9}">
  <ds:schemaRefs>
    <ds:schemaRef ds:uri="http://schemas.microsoft.com/sharepoint/v3/contenttype/forms"/>
  </ds:schemaRefs>
</ds:datastoreItem>
</file>

<file path=customXml/itemProps4.xml><?xml version="1.0" encoding="utf-8"?>
<ds:datastoreItem xmlns:ds="http://schemas.openxmlformats.org/officeDocument/2006/customXml" ds:itemID="{CBE278CE-A6EA-40FA-B569-3CA805CD6967}">
  <ds:schemaRefs>
    <ds:schemaRef ds:uri="http://schemas.microsoft.com/office/2006/metadata/properties"/>
    <ds:schemaRef ds:uri="http://www.w3.org/XML/1998/namespace"/>
    <ds:schemaRef ds:uri="http://schemas.microsoft.com/sharepoint/v3"/>
    <ds:schemaRef ds:uri="http://purl.org/dc/dcmitype/"/>
    <ds:schemaRef ds:uri="http://purl.org/dc/terms/"/>
    <ds:schemaRef ds:uri="4ffa91fb-a0ff-4ac5-b2db-65c790d184a4"/>
    <ds:schemaRef ds:uri="http://schemas.microsoft.com/sharepoint.v3"/>
    <ds:schemaRef ds:uri="http://schemas.microsoft.com/office/2006/documentManagement/types"/>
    <ds:schemaRef ds:uri="http://purl.org/dc/elements/1.1/"/>
    <ds:schemaRef ds:uri="http://schemas.microsoft.com/office/infopath/2007/PartnerControls"/>
    <ds:schemaRef ds:uri="http://schemas.microsoft.com/sharepoint/v3/fields"/>
    <ds:schemaRef ds:uri="http://schemas.openxmlformats.org/package/2006/metadata/core-properties"/>
    <ds:schemaRef ds:uri="6418781f-cc46-40e4-b612-10a9484df075"/>
    <ds:schemaRef ds:uri="5710b96b-627d-4b9c-b775-6526c7db23a8"/>
  </ds:schemaRefs>
</ds:datastoreItem>
</file>

<file path=docProps/app.xml><?xml version="1.0" encoding="utf-8"?>
<Properties xmlns="http://schemas.openxmlformats.org/officeDocument/2006/extended-properties" xmlns:vt="http://schemas.openxmlformats.org/officeDocument/2006/docPropsVTypes">
  <TotalTime>2786</TotalTime>
  <Words>2035</Words>
  <Application>Microsoft Office PowerPoint</Application>
  <PresentationFormat>Widescreen</PresentationFormat>
  <Paragraphs>182</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 New Roman</vt:lpstr>
      <vt:lpstr>Office Theme</vt:lpstr>
      <vt:lpstr>Office Theme</vt:lpstr>
      <vt:lpstr>EPA Region 6 Air Monitoring and Grants Quality Assurance Program (R6-ARPM)</vt:lpstr>
      <vt:lpstr>Region 6 ARPM Quality Assurance Program</vt:lpstr>
      <vt:lpstr>U.S. Federal Regulations for quality assurance and control</vt:lpstr>
      <vt:lpstr>U.S. Federal Regulations for quality assurance and control</vt:lpstr>
      <vt:lpstr>U.S. Federal Regulations for quality assurance and control</vt:lpstr>
      <vt:lpstr>U.S. Federal Regulations for quality assurance and control</vt:lpstr>
      <vt:lpstr>Parts of a US Air Monitoring QA/QC Program</vt:lpstr>
      <vt:lpstr> Parts of a US Air Monitoring QA/QC Program</vt:lpstr>
      <vt:lpstr> Parts of a US Air Monitoring QA/QC Program </vt:lpstr>
      <vt:lpstr>U.S. Federal Regulations for quality assurance and control (Resources)</vt:lpstr>
      <vt:lpstr>U.S. Federal Regulations for quality assurance and control (Resources)</vt:lpstr>
      <vt:lpstr>U.S. Federal Regulations for quality assurance and control</vt:lpstr>
      <vt:lpstr>U.S. Federal Regulations for quality assurance and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6 TSA Pre-Audit Improvement Response to COVID-19</dc:title>
  <dc:creator>Berry, Mark</dc:creator>
  <cp:lastModifiedBy>Berry, Mark</cp:lastModifiedBy>
  <cp:revision>63</cp:revision>
  <cp:lastPrinted>2023-01-18T21:00:12Z</cp:lastPrinted>
  <dcterms:created xsi:type="dcterms:W3CDTF">2020-12-03T14:14:37Z</dcterms:created>
  <dcterms:modified xsi:type="dcterms:W3CDTF">2023-01-19T14:51:20Z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0x010100D06EE1EAA5E7894B84AE0B19EBE67D1E</vt:lpwstr>
  </property>
  <property fmtid="{D5CDD505-2E9C-101B-9397-08002B2CF9AE}" pid="3" name="TaxKeyword">
    <vt:lpwstr/>
  </property>
</Properties>
</file>